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2.svg" ContentType="image/svg+xml"/>
  <Override PartName="/ppt/media/image2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
  </p:notesMasterIdLst>
  <p:sldIdLst>
    <p:sldId id="256" r:id="rId4"/>
    <p:sldId id="257" r:id="rId5"/>
    <p:sldId id="293" r:id="rId7"/>
    <p:sldId id="282" r:id="rId8"/>
    <p:sldId id="258" r:id="rId9"/>
    <p:sldId id="283" r:id="rId10"/>
    <p:sldId id="294" r:id="rId11"/>
    <p:sldId id="266" r:id="rId12"/>
    <p:sldId id="262" r:id="rId13"/>
    <p:sldId id="263" r:id="rId14"/>
    <p:sldId id="260" r:id="rId15"/>
    <p:sldId id="295" r:id="rId16"/>
    <p:sldId id="284" r:id="rId17"/>
    <p:sldId id="259" r:id="rId18"/>
    <p:sldId id="264" r:id="rId19"/>
    <p:sldId id="265" r:id="rId20"/>
    <p:sldId id="267" r:id="rId21"/>
    <p:sldId id="268" r:id="rId22"/>
    <p:sldId id="269" r:id="rId23"/>
    <p:sldId id="270" r:id="rId24"/>
    <p:sldId id="290" r:id="rId25"/>
    <p:sldId id="271" r:id="rId26"/>
    <p:sldId id="272" r:id="rId27"/>
    <p:sldId id="273" r:id="rId28"/>
    <p:sldId id="276" r:id="rId29"/>
    <p:sldId id="275" r:id="rId30"/>
    <p:sldId id="277" r:id="rId31"/>
    <p:sldId id="291" r:id="rId32"/>
    <p:sldId id="292" r:id="rId33"/>
    <p:sldId id="296" r:id="rId34"/>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ngjiang" initials="" lastIdx="0" clrIdx="0"/>
  <p:cmAuthor id="1" name="W Y" initials="WY" lastIdx="0" clrIdx="0"/>
  <p:cmAuthor id="2" name="作者" initials="作" lastIdx="0" clrIdx="1"/>
  <p:cmAuthor id="3" name="dell" initials="d" lastIdx="0" clrIdx="2"/>
  <p:cmAuthor id="4" name="Administrator" initials="A" lastIdx="0" clrIdx="3"/>
  <p:cmAuthor id="5" name="宋洁然" initials="宋" lastIdx="0" clrIdx="1"/>
  <p:cmAuthor id="6" name="ming qiu" initials="m" lastIdx="0" clrIdx="1"/>
  <p:cmAuthor id="7" name="1206988966@qq.com" initials="1" lastIdx="0" clrIdx="2"/>
  <p:cmAuthor id="8" name="姜伟光" initials="姜" lastIdx="0" clrIdx="0"/>
  <p:cmAuthor id="9" name="86158" initials="8" lastIdx="0" clrIdx="8"/>
  <p:cmAuthor id="10" name="lenovo" initials="l" lastIdx="0" clrIdx="9"/>
  <p:cmAuthor id="11" name="wucj" initials="w" lastIdx="0" clrIdx="0"/>
  <p:cmAuthor id="12" name="SkyUser" initials="S" lastIdx="0" clrIdx="0"/>
  <p:cmAuthor id="13" name="Lily" initials="L" lastIdx="0" clrIdx="12"/>
  <p:cmAuthor id="14" name="李 美美" initials="李" lastIdx="0" clrIdx="0"/>
  <p:cmAuthor id="17" name="mypc" initials="m" lastIdx="0" clrIdx="1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10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9" Type="http://schemas.openxmlformats.org/officeDocument/2006/relationships/tags" Target="tags/tag513.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png"/></Relationships>
</file>

<file path=ppt/notesMasters/_rels/notesMaster1.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tags" Target="../tags/tag512.xml"/><Relationship Id="rId5" Type="http://schemas.openxmlformats.org/officeDocument/2006/relationships/tags" Target="../tags/tag511.xml"/><Relationship Id="rId4" Type="http://schemas.openxmlformats.org/officeDocument/2006/relationships/tags" Target="../tags/tag510.xml"/><Relationship Id="rId3" Type="http://schemas.openxmlformats.org/officeDocument/2006/relationships/tags" Target="../tags/tag509.xml"/><Relationship Id="rId2" Type="http://schemas.openxmlformats.org/officeDocument/2006/relationships/tags" Target="../tags/tag508.xml"/><Relationship Id="rId1" Type="http://schemas.openxmlformats.org/officeDocument/2006/relationships/tags" Target="../tags/tag50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custDataLst>
              <p:tags r:id="rId1"/>
            </p:custDataLst>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custDataLst>
              <p:tags r:id="rId2"/>
            </p:custDataLst>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custDataLst>
              <p:tags r:id="rId3"/>
            </p:custDataLst>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custDataLst>
              <p:tags r:id="rId4"/>
            </p:custDataLst>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custDataLst>
              <p:tags r:id="rId5"/>
            </p:custDataLst>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custDataLst>
              <p:tags r:id="rId6"/>
            </p:custDataLst>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5" Type="http://schemas.openxmlformats.org/officeDocument/2006/relationships/tags" Target="../tags/tag321.xml"/><Relationship Id="rId4" Type="http://schemas.openxmlformats.org/officeDocument/2006/relationships/tags" Target="../tags/tag320.xml"/><Relationship Id="rId3" Type="http://schemas.openxmlformats.org/officeDocument/2006/relationships/tags" Target="../tags/tag319.xml"/><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5" Type="http://schemas.openxmlformats.org/officeDocument/2006/relationships/tags" Target="../tags/tag341.xml"/><Relationship Id="rId4" Type="http://schemas.openxmlformats.org/officeDocument/2006/relationships/tags" Target="../tags/tag340.xml"/><Relationship Id="rId3" Type="http://schemas.openxmlformats.org/officeDocument/2006/relationships/tags" Target="../tags/tag339.xml"/><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5" Type="http://schemas.openxmlformats.org/officeDocument/2006/relationships/tags" Target="../tags/tag362.xml"/><Relationship Id="rId4" Type="http://schemas.openxmlformats.org/officeDocument/2006/relationships/tags" Target="../tags/tag361.xml"/><Relationship Id="rId3" Type="http://schemas.openxmlformats.org/officeDocument/2006/relationships/tags" Target="../tags/tag360.xml"/><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5" Type="http://schemas.openxmlformats.org/officeDocument/2006/relationships/tags" Target="../tags/tag377.xml"/><Relationship Id="rId4" Type="http://schemas.openxmlformats.org/officeDocument/2006/relationships/tags" Target="../tags/tag376.xml"/><Relationship Id="rId3" Type="http://schemas.openxmlformats.org/officeDocument/2006/relationships/tags" Target="../tags/tag375.xml"/><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5" Type="http://schemas.openxmlformats.org/officeDocument/2006/relationships/tags" Target="../tags/tag395.xml"/><Relationship Id="rId4" Type="http://schemas.openxmlformats.org/officeDocument/2006/relationships/tags" Target="../tags/tag394.xml"/><Relationship Id="rId3" Type="http://schemas.openxmlformats.org/officeDocument/2006/relationships/tags" Target="../tags/tag393.xml"/><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5" Type="http://schemas.openxmlformats.org/officeDocument/2006/relationships/tags" Target="../tags/tag411.xml"/><Relationship Id="rId4" Type="http://schemas.openxmlformats.org/officeDocument/2006/relationships/tags" Target="../tags/tag410.xml"/><Relationship Id="rId3" Type="http://schemas.openxmlformats.org/officeDocument/2006/relationships/tags" Target="../tags/tag409.xml"/><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5" Type="http://schemas.openxmlformats.org/officeDocument/2006/relationships/tags" Target="../tags/tag434.xml"/><Relationship Id="rId4" Type="http://schemas.openxmlformats.org/officeDocument/2006/relationships/tags" Target="../tags/tag433.xml"/><Relationship Id="rId3" Type="http://schemas.openxmlformats.org/officeDocument/2006/relationships/tags" Target="../tags/tag432.xml"/><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5" Type="http://schemas.openxmlformats.org/officeDocument/2006/relationships/tags" Target="../tags/tag451.xml"/><Relationship Id="rId4" Type="http://schemas.openxmlformats.org/officeDocument/2006/relationships/tags" Target="../tags/tag450.xml"/><Relationship Id="rId3" Type="http://schemas.openxmlformats.org/officeDocument/2006/relationships/tags" Target="../tags/tag449.xml"/><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5" Type="http://schemas.openxmlformats.org/officeDocument/2006/relationships/tags" Target="../tags/tag457.xml"/><Relationship Id="rId4" Type="http://schemas.openxmlformats.org/officeDocument/2006/relationships/tags" Target="../tags/tag456.xml"/><Relationship Id="rId3" Type="http://schemas.openxmlformats.org/officeDocument/2006/relationships/tags" Target="../tags/tag455.xml"/><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5" Type="http://schemas.openxmlformats.org/officeDocument/2006/relationships/tags" Target="../tags/tag467.xml"/><Relationship Id="rId4" Type="http://schemas.openxmlformats.org/officeDocument/2006/relationships/tags" Target="../tags/tag466.xml"/><Relationship Id="rId3" Type="http://schemas.openxmlformats.org/officeDocument/2006/relationships/tags" Target="../tags/tag465.xml"/><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5" Type="http://schemas.openxmlformats.org/officeDocument/2006/relationships/tags" Target="../tags/tag476.xml"/><Relationship Id="rId4" Type="http://schemas.openxmlformats.org/officeDocument/2006/relationships/tags" Target="../tags/tag475.xml"/><Relationship Id="rId3" Type="http://schemas.openxmlformats.org/officeDocument/2006/relationships/tags" Target="../tags/tag474.xml"/><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5" Type="http://schemas.openxmlformats.org/officeDocument/2006/relationships/tags" Target="../tags/tag486.xml"/><Relationship Id="rId4" Type="http://schemas.openxmlformats.org/officeDocument/2006/relationships/tags" Target="../tags/tag485.xml"/><Relationship Id="rId3" Type="http://schemas.openxmlformats.org/officeDocument/2006/relationships/tags" Target="../tags/tag484.xml"/><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5" Type="http://schemas.openxmlformats.org/officeDocument/2006/relationships/tags" Target="../tags/tag206.xml"/><Relationship Id="rId4" Type="http://schemas.openxmlformats.org/officeDocument/2006/relationships/tags" Target="../tags/tag205.xml"/><Relationship Id="rId3" Type="http://schemas.openxmlformats.org/officeDocument/2006/relationships/tags" Target="../tags/tag204.xml"/><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5" Type="http://schemas.openxmlformats.org/officeDocument/2006/relationships/tags" Target="../tags/tag225.xml"/><Relationship Id="rId4" Type="http://schemas.openxmlformats.org/officeDocument/2006/relationships/tags" Target="../tags/tag224.xml"/><Relationship Id="rId3" Type="http://schemas.openxmlformats.org/officeDocument/2006/relationships/tags" Target="../tags/tag223.xml"/><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5" Type="http://schemas.openxmlformats.org/officeDocument/2006/relationships/tags" Target="../tags/tag232.xml"/><Relationship Id="rId4" Type="http://schemas.openxmlformats.org/officeDocument/2006/relationships/tags" Target="../tags/tag231.xml"/><Relationship Id="rId3" Type="http://schemas.openxmlformats.org/officeDocument/2006/relationships/tags" Target="../tags/tag230.xml"/><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5" Type="http://schemas.openxmlformats.org/officeDocument/2006/relationships/tags" Target="../tags/tag244.xml"/><Relationship Id="rId4" Type="http://schemas.openxmlformats.org/officeDocument/2006/relationships/tags" Target="../tags/tag243.xml"/><Relationship Id="rId3" Type="http://schemas.openxmlformats.org/officeDocument/2006/relationships/tags" Target="../tags/tag242.xml"/><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5" Type="http://schemas.openxmlformats.org/officeDocument/2006/relationships/tags" Target="../tags/tag286.xml"/><Relationship Id="rId4" Type="http://schemas.openxmlformats.org/officeDocument/2006/relationships/tags" Target="../tags/tag285.xml"/><Relationship Id="rId3" Type="http://schemas.openxmlformats.org/officeDocument/2006/relationships/tags" Target="../tags/tag284.xml"/><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5" Type="http://schemas.openxmlformats.org/officeDocument/2006/relationships/tags" Target="../tags/tag308.xml"/><Relationship Id="rId4" Type="http://schemas.openxmlformats.org/officeDocument/2006/relationships/tags" Target="../tags/tag307.xml"/><Relationship Id="rId3" Type="http://schemas.openxmlformats.org/officeDocument/2006/relationships/tags" Target="../tags/tag306.xml"/><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txBox="1">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BD2E8203-EB08-4F0D-830A-C288DDF96F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txBox="1">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BD2E8203-EB08-4F0D-830A-C288DDF96F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txBox="1">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BD2E8203-EB08-4F0D-830A-C288DDF96F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txBox="1">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BD2E8203-EB08-4F0D-830A-C288DDF96F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txBox="1">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BD2E8203-EB08-4F0D-830A-C288DDF96F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txBox="1">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BD2E8203-EB08-4F0D-830A-C288DDF96F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txBox="1">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BD2E8203-EB08-4F0D-830A-C288DDF96F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txBox="1">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BD2E8203-EB08-4F0D-830A-C288DDF96F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txBox="1">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BD2E8203-EB08-4F0D-830A-C288DDF96F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txBox="1">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BD2E8203-EB08-4F0D-830A-C288DDF96F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txBox="1">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BD2E8203-EB08-4F0D-830A-C288DDF96F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txBox="1">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BD2E8203-EB08-4F0D-830A-C288DDF96F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txBox="1">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BD2E8203-EB08-4F0D-830A-C288DDF96F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txBox="1">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BD2E8203-EB08-4F0D-830A-C288DDF96F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txBox="1">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BD2E8203-EB08-4F0D-830A-C288DDF96F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txBox="1">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BD2E8203-EB08-4F0D-830A-C288DDF96F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txBox="1">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BD2E8203-EB08-4F0D-830A-C288DDF96F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txBox="1">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BD2E8203-EB08-4F0D-830A-C288DDF96F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txBox="1">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BD2E8203-EB08-4F0D-830A-C288DDF96F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txBox="1">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BD2E8203-EB08-4F0D-830A-C288DDF96F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txBox="1">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BD2E8203-EB08-4F0D-830A-C288DDF96F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88.xml"/><Relationship Id="rId8" Type="http://schemas.openxmlformats.org/officeDocument/2006/relationships/tags" Target="../tags/tag87.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image" Target="../media/image4.png"/><Relationship Id="rId7" Type="http://schemas.openxmlformats.org/officeDocument/2006/relationships/tags" Target="../tags/tag121.xml"/><Relationship Id="rId6" Type="http://schemas.openxmlformats.org/officeDocument/2006/relationships/image" Target="../media/image3.png"/><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image" Target="../media/image2.png"/><Relationship Id="rId2" Type="http://schemas.openxmlformats.org/officeDocument/2006/relationships/tags" Target="../tags/tag118.xml"/><Relationship Id="rId14" Type="http://schemas.openxmlformats.org/officeDocument/2006/relationships/tags" Target="../tags/tag126.xml"/><Relationship Id="rId13" Type="http://schemas.openxmlformats.org/officeDocument/2006/relationships/tags" Target="../tags/tag125.xml"/><Relationship Id="rId12" Type="http://schemas.openxmlformats.org/officeDocument/2006/relationships/tags" Target="../tags/tag124.xml"/><Relationship Id="rId11" Type="http://schemas.openxmlformats.org/officeDocument/2006/relationships/image" Target="../media/image5.png"/><Relationship Id="rId10" Type="http://schemas.openxmlformats.org/officeDocument/2006/relationships/tags" Target="../tags/tag123.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image" Target="../media/image4.png"/><Relationship Id="rId7" Type="http://schemas.openxmlformats.org/officeDocument/2006/relationships/tags" Target="../tags/tag130.xml"/><Relationship Id="rId6" Type="http://schemas.openxmlformats.org/officeDocument/2006/relationships/image" Target="../media/image3.png"/><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image" Target="../media/image2.png"/><Relationship Id="rId2" Type="http://schemas.openxmlformats.org/officeDocument/2006/relationships/tags" Target="../tags/tag127.xml"/><Relationship Id="rId14" Type="http://schemas.openxmlformats.org/officeDocument/2006/relationships/tags" Target="../tags/tag135.xml"/><Relationship Id="rId13" Type="http://schemas.openxmlformats.org/officeDocument/2006/relationships/tags" Target="../tags/tag134.xml"/><Relationship Id="rId12" Type="http://schemas.openxmlformats.org/officeDocument/2006/relationships/tags" Target="../tags/tag133.xml"/><Relationship Id="rId11" Type="http://schemas.openxmlformats.org/officeDocument/2006/relationships/image" Target="../media/image5.png"/><Relationship Id="rId10" Type="http://schemas.openxmlformats.org/officeDocument/2006/relationships/tags" Target="../tags/tag132.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tags" Target="../tags/tag136.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custDataLst>
              <p:tags r:id="rId3"/>
            </p:custDataLst>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custDataLst>
              <p:tags r:id="rId4"/>
            </p:custDataLst>
          </p:nvPr>
        </p:nvSpPr>
        <p:spPr>
          <a:xfrm>
            <a:off x="838200" y="6356350"/>
            <a:ext cx="2743200" cy="365125"/>
          </a:xfrm>
          <a:prstGeom prst="rect">
            <a:avLst/>
          </a:prstGeom>
        </p:spPr>
        <p:txBody>
          <a:bodyPr/>
          <a:lstStyle/>
          <a:p>
            <a:fld id="{226EE056-214B-41A0-B1C9-B34FC8EA2051}"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a:prstGeom prst="rect">
            <a:avLst/>
          </a:prstGeom>
        </p:spPr>
        <p:txBody>
          <a:bodyPr/>
          <a:lstStyle/>
          <a:p>
            <a:fld id="{BBF4C7CD-4CB5-423B-888B-02F208C2F921}" type="slidenum">
              <a:rPr lang="zh-CN" altLang="en-US" smtClean="0"/>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custDataLst>
              <p:tags r:id="rId3"/>
            </p:custDataLst>
          </p:nvPr>
        </p:nvSpPr>
        <p:spPr>
          <a:xfrm>
            <a:off x="838200" y="1825625"/>
            <a:ext cx="10515600" cy="4351338"/>
          </a:xfrm>
          <a:prstGeom prst="rect">
            <a:avLst/>
          </a:prstGeo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a:xfrm>
            <a:off x="838200" y="6356350"/>
            <a:ext cx="2743200" cy="365125"/>
          </a:xfrm>
          <a:prstGeom prst="rect">
            <a:avLst/>
          </a:prstGeom>
        </p:spPr>
        <p:txBody>
          <a:bodyPr/>
          <a:lstStyle/>
          <a:p>
            <a:fld id="{226EE056-214B-41A0-B1C9-B34FC8EA2051}"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a:prstGeom prst="rect">
            <a:avLst/>
          </a:prstGeom>
        </p:spPr>
        <p:txBody>
          <a:bodyPr/>
          <a:lstStyle/>
          <a:p>
            <a:fld id="{BBF4C7CD-4CB5-423B-888B-02F208C2F921}" type="slidenum">
              <a:rPr lang="zh-CN" altLang="en-US" smtClean="0"/>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8724900"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custDataLst>
              <p:tags r:id="rId3"/>
            </p:custDataLst>
          </p:nvPr>
        </p:nvSpPr>
        <p:spPr>
          <a:xfrm>
            <a:off x="838200" y="365125"/>
            <a:ext cx="7734300" cy="5811838"/>
          </a:xfrm>
          <a:prstGeom prst="rect">
            <a:avLst/>
          </a:prstGeo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a:xfrm>
            <a:off x="838200" y="6356350"/>
            <a:ext cx="2743200" cy="365125"/>
          </a:xfrm>
          <a:prstGeom prst="rect">
            <a:avLst/>
          </a:prstGeom>
        </p:spPr>
        <p:txBody>
          <a:bodyPr/>
          <a:lstStyle/>
          <a:p>
            <a:fld id="{226EE056-214B-41A0-B1C9-B34FC8EA2051}"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a:prstGeom prst="rect">
            <a:avLst/>
          </a:prstGeom>
        </p:spPr>
        <p:txBody>
          <a:bodyPr/>
          <a:lstStyle/>
          <a:p>
            <a:fld id="{BBF4C7CD-4CB5-423B-888B-02F208C2F921}" type="slidenum">
              <a:rPr lang="zh-CN" altLang="en-US" smtClean="0"/>
            </a:fld>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custDataLst>
              <p:tags r:id="rId3"/>
            </p:custDataLst>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custDataLst>
              <p:tags r:id="rId4"/>
            </p:custDataLst>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838200" y="1825625"/>
            <a:ext cx="105156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1850" y="1709738"/>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custDataLst>
              <p:tags r:id="rId3"/>
            </p:custDataLst>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custDataLst>
              <p:tags r:id="rId4"/>
            </p:custDataLst>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838200" y="1825625"/>
            <a:ext cx="51816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172200" y="1825625"/>
            <a:ext cx="51816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custDataLst>
              <p:tags r:id="rId5"/>
            </p:custDataLst>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custDataLst>
              <p:tags r:id="rId7"/>
            </p:custDataLst>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5125"/>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custDataLst>
              <p:tags r:id="rId3"/>
            </p:custDataLst>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custDataLst>
              <p:tags r:id="rId4"/>
            </p:custDataLst>
          </p:nvPr>
        </p:nvSpPr>
        <p:spPr>
          <a:xfrm>
            <a:off x="839788" y="2505075"/>
            <a:ext cx="5157787" cy="368458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custDataLst>
              <p:tags r:id="rId5"/>
            </p:custDataLst>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custDataLst>
              <p:tags r:id="rId6"/>
            </p:custDataLst>
          </p:nvPr>
        </p:nvSpPr>
        <p:spPr>
          <a:xfrm>
            <a:off x="6172200" y="2505075"/>
            <a:ext cx="5183188" cy="368458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custDataLst>
              <p:tags r:id="rId9"/>
            </p:custDataLst>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custDataLst>
              <p:tags r:id="rId5"/>
            </p:custDataLst>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custDataLst>
              <p:tags r:id="rId4"/>
            </p:custDataLst>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custDataLst>
              <p:tags r:id="rId4"/>
            </p:custDataLst>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custDataLst>
              <p:tags r:id="rId5"/>
            </p:custDataLst>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custDataLst>
              <p:tags r:id="rId7"/>
            </p:custDataLst>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hasCustomPrompt="1"/>
            <p:custDataLst>
              <p:tags r:id="rId3"/>
            </p:custDataLst>
          </p:nvPr>
        </p:nvSpPr>
        <p:spPr>
          <a:xfrm>
            <a:off x="838200" y="1825625"/>
            <a:ext cx="10515600" cy="435133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a:xfrm>
            <a:off x="838200" y="6356350"/>
            <a:ext cx="2743200" cy="365125"/>
          </a:xfrm>
          <a:prstGeom prst="rect">
            <a:avLst/>
          </a:prstGeom>
        </p:spPr>
        <p:txBody>
          <a:bodyPr/>
          <a:lstStyle/>
          <a:p>
            <a:fld id="{226EE056-214B-41A0-B1C9-B34FC8EA2051}"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a:prstGeom prst="rect">
            <a:avLst/>
          </a:prstGeom>
        </p:spPr>
        <p:txBody>
          <a:bodyPr/>
          <a:lstStyle/>
          <a:p>
            <a:fld id="{BBF4C7CD-4CB5-423B-888B-02F208C2F921}" type="slidenum">
              <a:rPr lang="zh-CN" altLang="en-US" smtClean="0"/>
            </a:fld>
            <a:endParaRPr lang="zh-CN"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custDataLst>
              <p:tags r:id="rId3"/>
            </p:custDataLst>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custDataLst>
              <p:tags r:id="rId4"/>
            </p:custDataLst>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custDataLst>
              <p:tags r:id="rId5"/>
            </p:custDataLst>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custDataLst>
              <p:tags r:id="rId7"/>
            </p:custDataLst>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838200" y="1825625"/>
            <a:ext cx="10515600" cy="43513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 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8724900"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838200" y="365125"/>
            <a:ext cx="7734300"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正文一">
    <p:spTree>
      <p:nvGrpSpPr>
        <p:cNvPr id="1" name=""/>
        <p:cNvGrpSpPr/>
        <p:nvPr/>
      </p:nvGrpSpPr>
      <p:grpSpPr>
        <a:xfrm>
          <a:off x="0" y="0"/>
          <a:ext cx="0" cy="0"/>
          <a:chOff x="0" y="0"/>
          <a:chExt cx="0" cy="0"/>
        </a:xfrm>
      </p:grpSpPr>
      <p:pic>
        <p:nvPicPr>
          <p:cNvPr id="2" name="图片 8"/>
          <p:cNvPicPr>
            <a:picLocks noChangeAspect="1" noChangeArrowheads="1"/>
          </p:cNvPicPr>
          <p:nvPr userDrawn="1">
            <p:custDataLst>
              <p:tags r:id="rId2"/>
            </p:custDataLst>
          </p:nvPr>
        </p:nvPicPr>
        <p:blipFill>
          <a:blip r:embed="rId3">
            <a:extLst>
              <a:ext uri="{28A0092B-C50C-407E-A947-70E740481C1C}">
                <a14:useLocalDpi xmlns:a14="http://schemas.microsoft.com/office/drawing/2010/main" val="0"/>
              </a:ext>
            </a:extLst>
          </a:blip>
          <a:srcRect t="67223" b="11111"/>
          <a:stretch>
            <a:fillRect/>
          </a:stretch>
        </p:blipFill>
        <p:spPr bwMode="auto">
          <a:xfrm>
            <a:off x="0" y="5372101"/>
            <a:ext cx="12191576"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11"/>
          <p:cNvGrpSpPr>
            <a:grpSpLocks noChangeAspect="1"/>
          </p:cNvGrpSpPr>
          <p:nvPr userDrawn="1">
            <p:custDataLst>
              <p:tags r:id="rId4"/>
            </p:custDataLst>
          </p:nvPr>
        </p:nvGrpSpPr>
        <p:grpSpPr>
          <a:xfrm flipH="1">
            <a:off x="9861207" y="0"/>
            <a:ext cx="2330369" cy="1885950"/>
            <a:chOff x="0" y="0"/>
            <a:chExt cx="2895600" cy="2343151"/>
          </a:xfrm>
        </p:grpSpPr>
        <p:pic>
          <p:nvPicPr>
            <p:cNvPr id="4" name="图片 10"/>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r="49432" b="71381"/>
            <a:stretch>
              <a:fillRect/>
            </a:stretch>
          </p:blipFill>
          <p:spPr bwMode="auto">
            <a:xfrm>
              <a:off x="0" y="0"/>
              <a:ext cx="2895600" cy="92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11"/>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rcRect l="40341" t="12794" r="33902"/>
            <a:stretch>
              <a:fillRect/>
            </a:stretch>
          </p:blipFill>
          <p:spPr bwMode="auto">
            <a:xfrm>
              <a:off x="0" y="419101"/>
              <a:ext cx="1010312"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组合 55"/>
          <p:cNvGrpSpPr/>
          <p:nvPr userDrawn="1">
            <p:custDataLst>
              <p:tags r:id="rId9"/>
            </p:custDataLst>
          </p:nvPr>
        </p:nvGrpSpPr>
        <p:grpSpPr>
          <a:xfrm>
            <a:off x="-20637" y="-7938"/>
            <a:ext cx="1152487" cy="1054101"/>
            <a:chOff x="0" y="0"/>
            <a:chExt cx="1152244" cy="1054699"/>
          </a:xfrm>
        </p:grpSpPr>
        <p:pic>
          <p:nvPicPr>
            <p:cNvPr id="7" name="图片 59"/>
            <p:cNvPicPr>
              <a:picLocks noChangeAspect="1" noChangeArrowheads="1"/>
            </p:cNvPicPr>
            <p:nvPr>
              <p:custDataLst>
                <p:tags r:id="rId10"/>
              </p:custDataLst>
            </p:nvPr>
          </p:nvPicPr>
          <p:blipFill>
            <a:blip r:embed="rId11">
              <a:extLst>
                <a:ext uri="{28A0092B-C50C-407E-A947-70E740481C1C}">
                  <a14:useLocalDpi xmlns:a14="http://schemas.microsoft.com/office/drawing/2010/main" val="0"/>
                </a:ext>
              </a:extLst>
            </a:blip>
            <a:stretch>
              <a:fillRect/>
            </a:stretch>
          </p:blipFill>
          <p:spPr bwMode="auto">
            <a:xfrm>
              <a:off x="0" y="0"/>
              <a:ext cx="1152244" cy="105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60"/>
            <p:cNvSpPr txBox="1">
              <a:spLocks noChangeArrowheads="1"/>
            </p:cNvSpPr>
            <p:nvPr>
              <p:custDataLst>
                <p:tags r:id="rId12"/>
              </p:custDataLst>
            </p:nvPr>
          </p:nvSpPr>
          <p:spPr bwMode="auto">
            <a:xfrm>
              <a:off x="198389" y="292267"/>
              <a:ext cx="755464" cy="522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795" smtClean="0">
                  <a:solidFill>
                    <a:schemeClr val="bg1"/>
                  </a:solidFill>
                  <a:latin typeface="宋体" panose="02010600030101010101" pitchFamily="2" charset="-122"/>
                </a:rPr>
                <a:t>04</a:t>
              </a:r>
              <a:endParaRPr lang="zh-CN" altLang="en-US" sz="2795" smtClean="0">
                <a:solidFill>
                  <a:schemeClr val="bg1"/>
                </a:solidFill>
                <a:latin typeface="宋体" panose="02010600030101010101" pitchFamily="2" charset="-122"/>
              </a:endParaRPr>
            </a:p>
          </p:txBody>
        </p:sp>
      </p:grpSp>
      <p:sp>
        <p:nvSpPr>
          <p:cNvPr id="9" name="文本框 57"/>
          <p:cNvSpPr txBox="1">
            <a:spLocks noChangeArrowheads="1"/>
          </p:cNvSpPr>
          <p:nvPr userDrawn="1">
            <p:custDataLst>
              <p:tags r:id="rId13"/>
            </p:custDataLst>
          </p:nvPr>
        </p:nvSpPr>
        <p:spPr bwMode="auto">
          <a:xfrm>
            <a:off x="953151" y="231430"/>
            <a:ext cx="5725708" cy="583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3195" b="1" smtClean="0">
                <a:solidFill>
                  <a:srgbClr val="404040"/>
                </a:solidFill>
                <a:latin typeface="+mj-ea"/>
                <a:ea typeface="+mj-ea"/>
              </a:rPr>
              <a:t>探究细胞不能无限增大的原因</a:t>
            </a:r>
            <a:endParaRPr lang="zh-CN" altLang="en-US" sz="3195" b="1" smtClean="0">
              <a:solidFill>
                <a:srgbClr val="404040"/>
              </a:solidFill>
              <a:latin typeface="+mj-ea"/>
              <a:ea typeface="+mj-ea"/>
            </a:endParaRPr>
          </a:p>
        </p:txBody>
      </p:sp>
      <p:cxnSp>
        <p:nvCxnSpPr>
          <p:cNvPr id="10" name="直接连接符 4"/>
          <p:cNvCxnSpPr>
            <a:cxnSpLocks noChangeShapeType="1"/>
          </p:cNvCxnSpPr>
          <p:nvPr userDrawn="1">
            <p:custDataLst>
              <p:tags r:id="rId14"/>
            </p:custDataLst>
          </p:nvPr>
        </p:nvCxnSpPr>
        <p:spPr bwMode="auto">
          <a:xfrm>
            <a:off x="1131849" y="791265"/>
            <a:ext cx="7561275" cy="24940"/>
          </a:xfrm>
          <a:prstGeom prst="line">
            <a:avLst/>
          </a:prstGeom>
          <a:noFill/>
          <a:ln w="12700">
            <a:solidFill>
              <a:srgbClr val="A6A6A6">
                <a:alpha val="67842"/>
              </a:srgbClr>
            </a:solidFill>
            <a:round/>
          </a:ln>
          <a:extLst>
            <a:ext uri="{909E8E84-426E-40DD-AFC4-6F175D3DCCD1}">
              <a14:hiddenFill xmlns:a14="http://schemas.microsoft.com/office/drawing/2010/main">
                <a:noFill/>
              </a14:hiddenFill>
            </a:ext>
          </a:ex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1000"/>
                                        <p:tgtEl>
                                          <p:spTgt spid="6"/>
                                        </p:tgtEl>
                                      </p:cBhvr>
                                    </p:animEffect>
                                  </p:childTnLst>
                                </p:cTn>
                              </p:par>
                              <p:par>
                                <p:cTn id="8" presetID="22" presetClass="entr" presetSubtype="8" fill="hold" nodeType="withEffect">
                                  <p:stCondLst>
                                    <p:cond delay="10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正文一">
    <p:spTree>
      <p:nvGrpSpPr>
        <p:cNvPr id="1" name=""/>
        <p:cNvGrpSpPr/>
        <p:nvPr/>
      </p:nvGrpSpPr>
      <p:grpSpPr>
        <a:xfrm>
          <a:off x="0" y="0"/>
          <a:ext cx="0" cy="0"/>
          <a:chOff x="0" y="0"/>
          <a:chExt cx="0" cy="0"/>
        </a:xfrm>
      </p:grpSpPr>
      <p:pic>
        <p:nvPicPr>
          <p:cNvPr id="2" name="图片 8"/>
          <p:cNvPicPr>
            <a:picLocks noChangeAspect="1" noChangeArrowheads="1"/>
          </p:cNvPicPr>
          <p:nvPr userDrawn="1">
            <p:custDataLst>
              <p:tags r:id="rId2"/>
            </p:custDataLst>
          </p:nvPr>
        </p:nvPicPr>
        <p:blipFill>
          <a:blip r:embed="rId3">
            <a:extLst>
              <a:ext uri="{28A0092B-C50C-407E-A947-70E740481C1C}">
                <a14:useLocalDpi xmlns:a14="http://schemas.microsoft.com/office/drawing/2010/main" val="0"/>
              </a:ext>
            </a:extLst>
          </a:blip>
          <a:srcRect t="67223" b="11111"/>
          <a:stretch>
            <a:fillRect/>
          </a:stretch>
        </p:blipFill>
        <p:spPr bwMode="auto">
          <a:xfrm>
            <a:off x="0" y="5372101"/>
            <a:ext cx="12191576"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11"/>
          <p:cNvGrpSpPr>
            <a:grpSpLocks noChangeAspect="1"/>
          </p:cNvGrpSpPr>
          <p:nvPr userDrawn="1">
            <p:custDataLst>
              <p:tags r:id="rId4"/>
            </p:custDataLst>
          </p:nvPr>
        </p:nvGrpSpPr>
        <p:grpSpPr>
          <a:xfrm flipH="1">
            <a:off x="9861207" y="0"/>
            <a:ext cx="2330369" cy="1885950"/>
            <a:chOff x="0" y="0"/>
            <a:chExt cx="2895600" cy="2343151"/>
          </a:xfrm>
        </p:grpSpPr>
        <p:pic>
          <p:nvPicPr>
            <p:cNvPr id="4" name="图片 10"/>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r="49432" b="71381"/>
            <a:stretch>
              <a:fillRect/>
            </a:stretch>
          </p:blipFill>
          <p:spPr bwMode="auto">
            <a:xfrm>
              <a:off x="0" y="0"/>
              <a:ext cx="2895600" cy="92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11"/>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rcRect l="40341" t="12794" r="33902"/>
            <a:stretch>
              <a:fillRect/>
            </a:stretch>
          </p:blipFill>
          <p:spPr bwMode="auto">
            <a:xfrm>
              <a:off x="0" y="419101"/>
              <a:ext cx="1010312"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组合 55"/>
          <p:cNvGrpSpPr/>
          <p:nvPr userDrawn="1">
            <p:custDataLst>
              <p:tags r:id="rId9"/>
            </p:custDataLst>
          </p:nvPr>
        </p:nvGrpSpPr>
        <p:grpSpPr>
          <a:xfrm>
            <a:off x="-20637" y="-7938"/>
            <a:ext cx="1152487" cy="1054101"/>
            <a:chOff x="0" y="0"/>
            <a:chExt cx="1152244" cy="1054699"/>
          </a:xfrm>
        </p:grpSpPr>
        <p:pic>
          <p:nvPicPr>
            <p:cNvPr id="7" name="图片 59"/>
            <p:cNvPicPr>
              <a:picLocks noChangeAspect="1" noChangeArrowheads="1"/>
            </p:cNvPicPr>
            <p:nvPr>
              <p:custDataLst>
                <p:tags r:id="rId10"/>
              </p:custDataLst>
            </p:nvPr>
          </p:nvPicPr>
          <p:blipFill>
            <a:blip r:embed="rId11">
              <a:extLst>
                <a:ext uri="{28A0092B-C50C-407E-A947-70E740481C1C}">
                  <a14:useLocalDpi xmlns:a14="http://schemas.microsoft.com/office/drawing/2010/main" val="0"/>
                </a:ext>
              </a:extLst>
            </a:blip>
            <a:stretch>
              <a:fillRect/>
            </a:stretch>
          </p:blipFill>
          <p:spPr bwMode="auto">
            <a:xfrm>
              <a:off x="0" y="0"/>
              <a:ext cx="1152244" cy="105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60"/>
            <p:cNvSpPr txBox="1">
              <a:spLocks noChangeArrowheads="1"/>
            </p:cNvSpPr>
            <p:nvPr>
              <p:custDataLst>
                <p:tags r:id="rId12"/>
              </p:custDataLst>
            </p:nvPr>
          </p:nvSpPr>
          <p:spPr bwMode="auto">
            <a:xfrm>
              <a:off x="198389" y="292267"/>
              <a:ext cx="755464" cy="522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795" smtClean="0">
                  <a:solidFill>
                    <a:schemeClr val="bg1"/>
                  </a:solidFill>
                  <a:latin typeface="宋体" panose="02010600030101010101" pitchFamily="2" charset="-122"/>
                </a:rPr>
                <a:t>01</a:t>
              </a:r>
              <a:endParaRPr lang="zh-CN" altLang="en-US" sz="2795" smtClean="0">
                <a:solidFill>
                  <a:schemeClr val="bg1"/>
                </a:solidFill>
                <a:latin typeface="宋体" panose="02010600030101010101" pitchFamily="2" charset="-122"/>
              </a:endParaRPr>
            </a:p>
          </p:txBody>
        </p:sp>
      </p:grpSp>
      <p:sp>
        <p:nvSpPr>
          <p:cNvPr id="9" name="文本框 57"/>
          <p:cNvSpPr txBox="1">
            <a:spLocks noChangeArrowheads="1"/>
          </p:cNvSpPr>
          <p:nvPr userDrawn="1">
            <p:custDataLst>
              <p:tags r:id="rId13"/>
            </p:custDataLst>
          </p:nvPr>
        </p:nvSpPr>
        <p:spPr bwMode="auto">
          <a:xfrm>
            <a:off x="409837" y="231430"/>
            <a:ext cx="3165365" cy="583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3195" b="1" smtClean="0">
                <a:solidFill>
                  <a:srgbClr val="404040"/>
                </a:solidFill>
                <a:latin typeface="+mj-ea"/>
                <a:ea typeface="+mj-ea"/>
              </a:rPr>
              <a:t>细胞增殖</a:t>
            </a:r>
            <a:endParaRPr lang="zh-CN" altLang="en-US" sz="2795" b="1" smtClean="0">
              <a:solidFill>
                <a:srgbClr val="404040"/>
              </a:solidFill>
              <a:latin typeface="+mj-ea"/>
              <a:ea typeface="+mj-ea"/>
            </a:endParaRPr>
          </a:p>
        </p:txBody>
      </p:sp>
      <p:cxnSp>
        <p:nvCxnSpPr>
          <p:cNvPr id="10" name="直接连接符 4"/>
          <p:cNvCxnSpPr>
            <a:cxnSpLocks noChangeShapeType="1"/>
          </p:cNvCxnSpPr>
          <p:nvPr userDrawn="1">
            <p:custDataLst>
              <p:tags r:id="rId14"/>
            </p:custDataLst>
          </p:nvPr>
        </p:nvCxnSpPr>
        <p:spPr bwMode="auto">
          <a:xfrm>
            <a:off x="1131849" y="791265"/>
            <a:ext cx="1717270" cy="15185"/>
          </a:xfrm>
          <a:prstGeom prst="line">
            <a:avLst/>
          </a:prstGeom>
          <a:noFill/>
          <a:ln w="12700">
            <a:solidFill>
              <a:srgbClr val="A6A6A6">
                <a:alpha val="67842"/>
              </a:srgbClr>
            </a:solidFill>
            <a:round/>
          </a:ln>
          <a:extLst>
            <a:ext uri="{909E8E84-426E-40DD-AFC4-6F175D3DCCD1}">
              <a14:hiddenFill xmlns:a14="http://schemas.microsoft.com/office/drawing/2010/main">
                <a:noFill/>
              </a14:hiddenFill>
            </a:ext>
          </a:ex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1000"/>
                                        <p:tgtEl>
                                          <p:spTgt spid="6"/>
                                        </p:tgtEl>
                                      </p:cBhvr>
                                    </p:animEffect>
                                  </p:childTnLst>
                                </p:cTn>
                              </p:par>
                              <p:par>
                                <p:cTn id="8" presetID="22" presetClass="entr" presetSubtype="8" fill="hold" nodeType="withEffect">
                                  <p:stCondLst>
                                    <p:cond delay="10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sp>
        <p:nvSpPr>
          <p:cNvPr id="8" name="流程图: 过程 7"/>
          <p:cNvSpPr/>
          <p:nvPr userDrawn="1">
            <p:custDataLst>
              <p:tags r:id="rId2"/>
            </p:custDataLst>
          </p:nvPr>
        </p:nvSpPr>
        <p:spPr>
          <a:xfrm>
            <a:off x="191135" y="5490210"/>
            <a:ext cx="5184775" cy="1367790"/>
          </a:xfrm>
          <a:prstGeom prst="flowChartProcess">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1850" y="1709738"/>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custDataLst>
              <p:tags r:id="rId4"/>
            </p:custDataLst>
          </p:nvPr>
        </p:nvSpPr>
        <p:spPr>
          <a:xfrm>
            <a:off x="838200" y="6356350"/>
            <a:ext cx="2743200" cy="365125"/>
          </a:xfrm>
          <a:prstGeom prst="rect">
            <a:avLst/>
          </a:prstGeom>
        </p:spPr>
        <p:txBody>
          <a:bodyPr/>
          <a:lstStyle/>
          <a:p>
            <a:fld id="{226EE056-214B-41A0-B1C9-B34FC8EA2051}"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a:prstGeom prst="rect">
            <a:avLst/>
          </a:prstGeom>
        </p:spPr>
        <p:txBody>
          <a:bodyPr/>
          <a:lstStyle/>
          <a:p>
            <a:fld id="{BBF4C7CD-4CB5-423B-888B-02F208C2F921}" type="slidenum">
              <a:rPr lang="zh-CN" altLang="en-US" smtClean="0"/>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custDataLst>
              <p:tags r:id="rId3"/>
            </p:custDataLst>
          </p:nvPr>
        </p:nvSpPr>
        <p:spPr>
          <a:xfrm>
            <a:off x="838200" y="1825625"/>
            <a:ext cx="5181600" cy="435133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custDataLst>
              <p:tags r:id="rId4"/>
            </p:custDataLst>
          </p:nvPr>
        </p:nvSpPr>
        <p:spPr>
          <a:xfrm>
            <a:off x="6172200" y="1825625"/>
            <a:ext cx="5181600" cy="435133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custDataLst>
              <p:tags r:id="rId5"/>
            </p:custDataLst>
          </p:nvPr>
        </p:nvSpPr>
        <p:spPr>
          <a:xfrm>
            <a:off x="838200" y="6356350"/>
            <a:ext cx="2743200" cy="365125"/>
          </a:xfrm>
          <a:prstGeom prst="rect">
            <a:avLst/>
          </a:prstGeom>
        </p:spPr>
        <p:txBody>
          <a:bodyPr/>
          <a:lstStyle/>
          <a:p>
            <a:fld id="{226EE056-214B-41A0-B1C9-B34FC8EA2051}"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custDataLst>
              <p:tags r:id="rId7"/>
            </p:custDataLst>
          </p:nvPr>
        </p:nvSpPr>
        <p:spPr>
          <a:xfrm>
            <a:off x="8610600" y="6356350"/>
            <a:ext cx="2743200" cy="365125"/>
          </a:xfrm>
          <a:prstGeom prst="rect">
            <a:avLst/>
          </a:prstGeom>
        </p:spPr>
        <p:txBody>
          <a:bodyPr/>
          <a:lstStyle/>
          <a:p>
            <a:fld id="{BBF4C7CD-4CB5-423B-888B-02F208C2F921}" type="slidenum">
              <a:rPr lang="zh-CN" altLang="en-US" smtClean="0"/>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5125"/>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custDataLst>
              <p:tags r:id="rId4"/>
            </p:custDataLst>
          </p:nvPr>
        </p:nvSpPr>
        <p:spPr>
          <a:xfrm>
            <a:off x="839788" y="2505075"/>
            <a:ext cx="5157787" cy="368458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custDataLst>
              <p:tags r:id="rId6"/>
            </p:custDataLst>
          </p:nvPr>
        </p:nvSpPr>
        <p:spPr>
          <a:xfrm>
            <a:off x="6172200" y="2505075"/>
            <a:ext cx="5183188" cy="368458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a:xfrm>
            <a:off x="838200" y="6356350"/>
            <a:ext cx="2743200" cy="365125"/>
          </a:xfrm>
          <a:prstGeom prst="rect">
            <a:avLst/>
          </a:prstGeom>
        </p:spPr>
        <p:txBody>
          <a:bodyPr/>
          <a:lstStyle/>
          <a:p>
            <a:fld id="{226EE056-214B-41A0-B1C9-B34FC8EA2051}"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custDataLst>
              <p:tags r:id="rId9"/>
            </p:custDataLst>
          </p:nvPr>
        </p:nvSpPr>
        <p:spPr>
          <a:xfrm>
            <a:off x="8610600" y="6356350"/>
            <a:ext cx="2743200" cy="365125"/>
          </a:xfrm>
          <a:prstGeom prst="rect">
            <a:avLst/>
          </a:prstGeom>
        </p:spPr>
        <p:txBody>
          <a:bodyPr/>
          <a:lstStyle/>
          <a:p>
            <a:fld id="{BBF4C7CD-4CB5-423B-888B-02F208C2F921}" type="slidenum">
              <a:rPr lang="zh-CN" altLang="en-US" smtClean="0"/>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a:xfrm>
            <a:off x="838200" y="6356350"/>
            <a:ext cx="2743200" cy="365125"/>
          </a:xfrm>
          <a:prstGeom prst="rect">
            <a:avLst/>
          </a:prstGeom>
        </p:spPr>
        <p:txBody>
          <a:bodyPr/>
          <a:lstStyle/>
          <a:p>
            <a:fld id="{226EE056-214B-41A0-B1C9-B34FC8EA2051}"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custDataLst>
              <p:tags r:id="rId5"/>
            </p:custDataLst>
          </p:nvPr>
        </p:nvSpPr>
        <p:spPr>
          <a:xfrm>
            <a:off x="8610600" y="6356350"/>
            <a:ext cx="2743200" cy="365125"/>
          </a:xfrm>
          <a:prstGeom prst="rect">
            <a:avLst/>
          </a:prstGeom>
        </p:spPr>
        <p:txBody>
          <a:bodyPr/>
          <a:lstStyle/>
          <a:p>
            <a:fld id="{BBF4C7CD-4CB5-423B-888B-02F208C2F921}" type="slidenum">
              <a:rPr lang="zh-CN" altLang="en-US" smtClean="0"/>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38200" y="6356350"/>
            <a:ext cx="2743200" cy="365125"/>
          </a:xfrm>
          <a:prstGeom prst="rect">
            <a:avLst/>
          </a:prstGeom>
        </p:spPr>
        <p:txBody>
          <a:bodyPr/>
          <a:lstStyle/>
          <a:p>
            <a:fld id="{226EE056-214B-41A0-B1C9-B34FC8EA2051}"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custDataLst>
              <p:tags r:id="rId4"/>
            </p:custDataLst>
          </p:nvPr>
        </p:nvSpPr>
        <p:spPr>
          <a:xfrm>
            <a:off x="8610600" y="6356350"/>
            <a:ext cx="2743200" cy="365125"/>
          </a:xfrm>
          <a:prstGeom prst="rect">
            <a:avLst/>
          </a:prstGeom>
        </p:spPr>
        <p:txBody>
          <a:bodyPr/>
          <a:lstStyle/>
          <a:p>
            <a:fld id="{BBF4C7CD-4CB5-423B-888B-02F208C2F921}" type="slidenum">
              <a:rPr lang="zh-CN" altLang="en-US" smtClean="0"/>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custDataLst>
              <p:tags r:id="rId3"/>
            </p:custDataLst>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custDataLst>
              <p:tags r:id="rId4"/>
            </p:custDataLst>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custDataLst>
              <p:tags r:id="rId5"/>
            </p:custDataLst>
          </p:nvPr>
        </p:nvSpPr>
        <p:spPr>
          <a:xfrm>
            <a:off x="838200" y="6356350"/>
            <a:ext cx="2743200" cy="365125"/>
          </a:xfrm>
          <a:prstGeom prst="rect">
            <a:avLst/>
          </a:prstGeom>
        </p:spPr>
        <p:txBody>
          <a:bodyPr/>
          <a:lstStyle/>
          <a:p>
            <a:fld id="{226EE056-214B-41A0-B1C9-B34FC8EA2051}"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custDataLst>
              <p:tags r:id="rId7"/>
            </p:custDataLst>
          </p:nvPr>
        </p:nvSpPr>
        <p:spPr>
          <a:xfrm>
            <a:off x="8610600" y="6356350"/>
            <a:ext cx="2743200" cy="365125"/>
          </a:xfrm>
          <a:prstGeom prst="rect">
            <a:avLst/>
          </a:prstGeom>
        </p:spPr>
        <p:txBody>
          <a:bodyPr/>
          <a:lstStyle/>
          <a:p>
            <a:fld id="{BBF4C7CD-4CB5-423B-888B-02F208C2F921}" type="slidenum">
              <a:rPr lang="zh-CN" altLang="en-US" smtClean="0"/>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custDataLst>
              <p:tags r:id="rId3"/>
            </p:custDataLst>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custDataLst>
              <p:tags r:id="rId4"/>
            </p:custDataLst>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custDataLst>
              <p:tags r:id="rId5"/>
            </p:custDataLst>
          </p:nvPr>
        </p:nvSpPr>
        <p:spPr>
          <a:xfrm>
            <a:off x="838200" y="6356350"/>
            <a:ext cx="2743200" cy="365125"/>
          </a:xfrm>
          <a:prstGeom prst="rect">
            <a:avLst/>
          </a:prstGeom>
        </p:spPr>
        <p:txBody>
          <a:bodyPr/>
          <a:lstStyle/>
          <a:p>
            <a:fld id="{226EE056-214B-41A0-B1C9-B34FC8EA2051}"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custDataLst>
              <p:tags r:id="rId7"/>
            </p:custDataLst>
          </p:nvPr>
        </p:nvSpPr>
        <p:spPr>
          <a:xfrm>
            <a:off x="8610600" y="6356350"/>
            <a:ext cx="2743200" cy="365125"/>
          </a:xfrm>
          <a:prstGeom prst="rect">
            <a:avLst/>
          </a:prstGeom>
        </p:spPr>
        <p:txBody>
          <a:bodyPr/>
          <a:lstStyle/>
          <a:p>
            <a:fld id="{BBF4C7CD-4CB5-423B-888B-02F208C2F921}" type="slidenum">
              <a:rPr lang="zh-CN" altLang="en-US" smtClean="0"/>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file:///D:\qq&#25991;&#20214;\712321467\Image\C2C\Image2\%7b75232B38-A165-1FB7-499C-2E1C792CACB5%7d.png" TargetMode="External"/><Relationship Id="rId13" Type="http://schemas.openxmlformats.org/officeDocument/2006/relationships/image" Target="../media/image1.png"/><Relationship Id="rId12" Type="http://schemas.openxmlformats.org/officeDocument/2006/relationships/tags" Target="../tags/tag5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3" Type="http://schemas.openxmlformats.org/officeDocument/2006/relationships/theme" Target="../theme/theme2.xml"/><Relationship Id="rId22" Type="http://schemas.openxmlformats.org/officeDocument/2006/relationships/image" Target="file:///D:\qq&#25991;&#20214;\712321467\Image\C2C\Image2\%7b75232B38-A165-1FB7-499C-2E1C792CACB5%7d.png" TargetMode="External"/><Relationship Id="rId21" Type="http://schemas.openxmlformats.org/officeDocument/2006/relationships/image" Target="../media/image1.png"/><Relationship Id="rId20" Type="http://schemas.openxmlformats.org/officeDocument/2006/relationships/tags" Target="../tags/tag141.xml"/><Relationship Id="rId2" Type="http://schemas.openxmlformats.org/officeDocument/2006/relationships/slideLayout" Target="../slideLayouts/slideLayout13.xml"/><Relationship Id="rId19" Type="http://schemas.openxmlformats.org/officeDocument/2006/relationships/tags" Target="../tags/tag140.xml"/><Relationship Id="rId18" Type="http://schemas.openxmlformats.org/officeDocument/2006/relationships/tags" Target="../tags/tag139.xml"/><Relationship Id="rId17" Type="http://schemas.openxmlformats.org/officeDocument/2006/relationships/tags" Target="../tags/tag138.xml"/><Relationship Id="rId16" Type="http://schemas.openxmlformats.org/officeDocument/2006/relationships/tags" Target="../tags/tag13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图片 1073743875" descr="学科网 zxxk.com"/>
          <p:cNvPicPr>
            <a:picLocks noChangeAspect="1"/>
          </p:cNvPicPr>
          <p:nvPr>
            <p:custDataLst>
              <p:tags r:id="rId12"/>
            </p:custDataLst>
          </p:nvPr>
        </p:nvPicPr>
        <p:blipFill>
          <a:blip r:embed="rId13" r:link="rId14"/>
          <a:stretch>
            <a:fillRect/>
          </a:stretch>
        </p:blipFill>
        <p:spPr>
          <a:xfrm>
            <a:off x="838200" y="365125"/>
            <a:ext cx="9525" cy="9525"/>
          </a:xfrm>
          <a:prstGeom prst="rect">
            <a:avLst/>
          </a:prstGeom>
          <a:noFill/>
          <a:ln>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矩形 9"/>
          <p:cNvSpPr/>
          <p:nvPr userDrawn="1">
            <p:custDataLst>
              <p:tags r:id="rId16"/>
            </p:custDataLst>
          </p:nvPr>
        </p:nvSpPr>
        <p:spPr>
          <a:xfrm>
            <a:off x="272612" y="87154"/>
            <a:ext cx="758008" cy="46863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矩形 11"/>
          <p:cNvSpPr/>
          <p:nvPr userDrawn="1">
            <p:custDataLst>
              <p:tags r:id="rId17"/>
            </p:custDataLst>
          </p:nvPr>
        </p:nvSpPr>
        <p:spPr>
          <a:xfrm>
            <a:off x="462960" y="87154"/>
            <a:ext cx="137266" cy="5143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6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12"/>
          <p:cNvSpPr/>
          <p:nvPr userDrawn="1">
            <p:custDataLst>
              <p:tags r:id="rId18"/>
            </p:custDataLst>
          </p:nvPr>
        </p:nvSpPr>
        <p:spPr>
          <a:xfrm>
            <a:off x="676274" y="87154"/>
            <a:ext cx="11515725" cy="5143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60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6" name="矩形 15"/>
          <p:cNvSpPr/>
          <p:nvPr userDrawn="1">
            <p:custDataLst>
              <p:tags r:id="rId19"/>
            </p:custDataLst>
          </p:nvPr>
        </p:nvSpPr>
        <p:spPr>
          <a:xfrm>
            <a:off x="0" y="87154"/>
            <a:ext cx="386912" cy="5143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60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7" name="图片 1073743875" descr="学科网 zxxk.com"/>
          <p:cNvPicPr>
            <a:picLocks noChangeAspect="1"/>
          </p:cNvPicPr>
          <p:nvPr>
            <p:custDataLst>
              <p:tags r:id="rId20"/>
            </p:custDataLst>
          </p:nvPr>
        </p:nvPicPr>
        <p:blipFill>
          <a:blip r:embed="rId21" r:link="rId22"/>
          <a:stretch>
            <a:fillRect/>
          </a:stretch>
        </p:blipFill>
        <p:spPr>
          <a:xfrm>
            <a:off x="838200" y="365125"/>
            <a:ext cx="9525" cy="9525"/>
          </a:xfrm>
          <a:prstGeom prst="rect">
            <a:avLst/>
          </a:prstGeom>
          <a:noFill/>
          <a:ln>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tags" Target="../tags/tag143.xml"/><Relationship Id="rId1" Type="http://schemas.openxmlformats.org/officeDocument/2006/relationships/tags" Target="../tags/tag142.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23.xml"/><Relationship Id="rId6" Type="http://schemas.openxmlformats.org/officeDocument/2006/relationships/tags" Target="../tags/tag229.xml"/><Relationship Id="rId5" Type="http://schemas.openxmlformats.org/officeDocument/2006/relationships/tags" Target="../tags/tag228.xml"/><Relationship Id="rId4" Type="http://schemas.openxmlformats.org/officeDocument/2006/relationships/tags" Target="../tags/tag227.xml"/><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tags" Target="../tags/tag226.xml"/></Relationships>
</file>

<file path=ppt/slides/_rels/slide11.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tags" Target="../tags/tag240.xml"/><Relationship Id="rId7" Type="http://schemas.openxmlformats.org/officeDocument/2006/relationships/tags" Target="../tags/tag239.xml"/><Relationship Id="rId6" Type="http://schemas.openxmlformats.org/officeDocument/2006/relationships/tags" Target="../tags/tag238.xml"/><Relationship Id="rId5" Type="http://schemas.openxmlformats.org/officeDocument/2006/relationships/tags" Target="../tags/tag237.xml"/><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tags" Target="../tags/tag234.xml"/><Relationship Id="rId12" Type="http://schemas.openxmlformats.org/officeDocument/2006/relationships/notesSlide" Target="../notesSlides/notesSlide7.xml"/><Relationship Id="rId11" Type="http://schemas.openxmlformats.org/officeDocument/2006/relationships/slideLayout" Target="../slideLayouts/slideLayout23.xml"/><Relationship Id="rId10" Type="http://schemas.openxmlformats.org/officeDocument/2006/relationships/tags" Target="../tags/tag241.xml"/><Relationship Id="rId1" Type="http://schemas.openxmlformats.org/officeDocument/2006/relationships/tags" Target="../tags/tag233.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49.xml"/><Relationship Id="rId4" Type="http://schemas.openxmlformats.org/officeDocument/2006/relationships/tags" Target="../tags/tag248.xml"/><Relationship Id="rId3" Type="http://schemas.openxmlformats.org/officeDocument/2006/relationships/tags" Target="../tags/tag247.xml"/><Relationship Id="rId2" Type="http://schemas.openxmlformats.org/officeDocument/2006/relationships/tags" Target="../tags/tag246.xml"/><Relationship Id="rId1" Type="http://schemas.openxmlformats.org/officeDocument/2006/relationships/tags" Target="../tags/tag245.xml"/></Relationships>
</file>

<file path=ppt/slides/_rels/slide13.xml.rels><?xml version="1.0" encoding="UTF-8" standalone="yes"?>
<Relationships xmlns="http://schemas.openxmlformats.org/package/2006/relationships"><Relationship Id="rId9" Type="http://schemas.openxmlformats.org/officeDocument/2006/relationships/tags" Target="../tags/tag257.xml"/><Relationship Id="rId8" Type="http://schemas.openxmlformats.org/officeDocument/2006/relationships/tags" Target="../tags/tag256.xml"/><Relationship Id="rId7" Type="http://schemas.openxmlformats.org/officeDocument/2006/relationships/tags" Target="../tags/tag255.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tags" Target="../tags/tag252.xml"/><Relationship Id="rId3" Type="http://schemas.openxmlformats.org/officeDocument/2006/relationships/tags" Target="../tags/tag251.xml"/><Relationship Id="rId2" Type="http://schemas.openxmlformats.org/officeDocument/2006/relationships/image" Target="../media/image14.jpeg"/><Relationship Id="rId17" Type="http://schemas.openxmlformats.org/officeDocument/2006/relationships/slideLayout" Target="../slideLayouts/slideLayout18.xml"/><Relationship Id="rId16" Type="http://schemas.openxmlformats.org/officeDocument/2006/relationships/tags" Target="../tags/tag264.xml"/><Relationship Id="rId15" Type="http://schemas.openxmlformats.org/officeDocument/2006/relationships/tags" Target="../tags/tag263.xml"/><Relationship Id="rId14" Type="http://schemas.openxmlformats.org/officeDocument/2006/relationships/tags" Target="../tags/tag262.xml"/><Relationship Id="rId13" Type="http://schemas.openxmlformats.org/officeDocument/2006/relationships/tags" Target="../tags/tag261.xml"/><Relationship Id="rId12" Type="http://schemas.openxmlformats.org/officeDocument/2006/relationships/tags" Target="../tags/tag260.xml"/><Relationship Id="rId11" Type="http://schemas.openxmlformats.org/officeDocument/2006/relationships/tags" Target="../tags/tag259.xml"/><Relationship Id="rId10" Type="http://schemas.openxmlformats.org/officeDocument/2006/relationships/tags" Target="../tags/tag258.xml"/><Relationship Id="rId1" Type="http://schemas.openxmlformats.org/officeDocument/2006/relationships/tags" Target="../tags/tag250.xml"/></Relationships>
</file>

<file path=ppt/slides/_rels/slide14.xml.rels><?xml version="1.0" encoding="UTF-8" standalone="yes"?>
<Relationships xmlns="http://schemas.openxmlformats.org/package/2006/relationships"><Relationship Id="rId9" Type="http://schemas.openxmlformats.org/officeDocument/2006/relationships/tags" Target="../tags/tag272.xml"/><Relationship Id="rId8" Type="http://schemas.openxmlformats.org/officeDocument/2006/relationships/tags" Target="../tags/tag271.xml"/><Relationship Id="rId7" Type="http://schemas.openxmlformats.org/officeDocument/2006/relationships/tags" Target="../tags/tag270.xml"/><Relationship Id="rId6" Type="http://schemas.openxmlformats.org/officeDocument/2006/relationships/image" Target="../media/image15.png"/><Relationship Id="rId5" Type="http://schemas.openxmlformats.org/officeDocument/2006/relationships/tags" Target="../tags/tag269.xml"/><Relationship Id="rId4" Type="http://schemas.openxmlformats.org/officeDocument/2006/relationships/tags" Target="../tags/tag268.xml"/><Relationship Id="rId3" Type="http://schemas.openxmlformats.org/officeDocument/2006/relationships/tags" Target="../tags/tag267.xml"/><Relationship Id="rId24" Type="http://schemas.openxmlformats.org/officeDocument/2006/relationships/notesSlide" Target="../notesSlides/notesSlide8.xml"/><Relationship Id="rId23" Type="http://schemas.openxmlformats.org/officeDocument/2006/relationships/slideLayout" Target="../slideLayouts/slideLayout23.xml"/><Relationship Id="rId22" Type="http://schemas.openxmlformats.org/officeDocument/2006/relationships/tags" Target="../tags/tag283.xml"/><Relationship Id="rId21" Type="http://schemas.openxmlformats.org/officeDocument/2006/relationships/tags" Target="../tags/tag282.xml"/><Relationship Id="rId20" Type="http://schemas.openxmlformats.org/officeDocument/2006/relationships/tags" Target="../tags/tag281.xml"/><Relationship Id="rId2" Type="http://schemas.openxmlformats.org/officeDocument/2006/relationships/tags" Target="../tags/tag266.xml"/><Relationship Id="rId19" Type="http://schemas.openxmlformats.org/officeDocument/2006/relationships/tags" Target="../tags/tag280.xml"/><Relationship Id="rId18" Type="http://schemas.openxmlformats.org/officeDocument/2006/relationships/image" Target="../media/image17.GIF"/><Relationship Id="rId17" Type="http://schemas.openxmlformats.org/officeDocument/2006/relationships/tags" Target="../tags/tag279.xml"/><Relationship Id="rId16" Type="http://schemas.openxmlformats.org/officeDocument/2006/relationships/tags" Target="../tags/tag278.xml"/><Relationship Id="rId15" Type="http://schemas.openxmlformats.org/officeDocument/2006/relationships/tags" Target="../tags/tag277.xml"/><Relationship Id="rId14" Type="http://schemas.openxmlformats.org/officeDocument/2006/relationships/tags" Target="../tags/tag276.xml"/><Relationship Id="rId13" Type="http://schemas.openxmlformats.org/officeDocument/2006/relationships/tags" Target="../tags/tag275.xml"/><Relationship Id="rId12" Type="http://schemas.openxmlformats.org/officeDocument/2006/relationships/tags" Target="../tags/tag274.xml"/><Relationship Id="rId11" Type="http://schemas.openxmlformats.org/officeDocument/2006/relationships/image" Target="../media/image16.png"/><Relationship Id="rId10" Type="http://schemas.openxmlformats.org/officeDocument/2006/relationships/tags" Target="../tags/tag273.xml"/><Relationship Id="rId1" Type="http://schemas.openxmlformats.org/officeDocument/2006/relationships/tags" Target="../tags/tag265.xml"/></Relationships>
</file>

<file path=ppt/slides/_rels/slide15.xml.rels><?xml version="1.0" encoding="UTF-8" standalone="yes"?>
<Relationships xmlns="http://schemas.openxmlformats.org/package/2006/relationships"><Relationship Id="rId9" Type="http://schemas.openxmlformats.org/officeDocument/2006/relationships/tags" Target="../tags/tag292.xml"/><Relationship Id="rId8" Type="http://schemas.openxmlformats.org/officeDocument/2006/relationships/image" Target="../media/image20.svg"/><Relationship Id="rId7" Type="http://schemas.openxmlformats.org/officeDocument/2006/relationships/image" Target="../media/image19.png"/><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image" Target="../media/image18.png"/><Relationship Id="rId3" Type="http://schemas.openxmlformats.org/officeDocument/2006/relationships/tags" Target="../tags/tag289.xml"/><Relationship Id="rId25" Type="http://schemas.openxmlformats.org/officeDocument/2006/relationships/notesSlide" Target="../notesSlides/notesSlide9.xml"/><Relationship Id="rId24" Type="http://schemas.openxmlformats.org/officeDocument/2006/relationships/slideLayout" Target="../slideLayouts/slideLayout23.xml"/><Relationship Id="rId23" Type="http://schemas.openxmlformats.org/officeDocument/2006/relationships/tags" Target="../tags/tag305.xml"/><Relationship Id="rId22" Type="http://schemas.openxmlformats.org/officeDocument/2006/relationships/tags" Target="../tags/tag304.xml"/><Relationship Id="rId21" Type="http://schemas.openxmlformats.org/officeDocument/2006/relationships/tags" Target="../tags/tag303.xml"/><Relationship Id="rId20" Type="http://schemas.openxmlformats.org/officeDocument/2006/relationships/tags" Target="../tags/tag302.xml"/><Relationship Id="rId2" Type="http://schemas.openxmlformats.org/officeDocument/2006/relationships/tags" Target="../tags/tag288.xml"/><Relationship Id="rId19" Type="http://schemas.openxmlformats.org/officeDocument/2006/relationships/tags" Target="../tags/tag301.xml"/><Relationship Id="rId18" Type="http://schemas.openxmlformats.org/officeDocument/2006/relationships/tags" Target="../tags/tag300.xml"/><Relationship Id="rId17" Type="http://schemas.openxmlformats.org/officeDocument/2006/relationships/tags" Target="../tags/tag299.xml"/><Relationship Id="rId16" Type="http://schemas.openxmlformats.org/officeDocument/2006/relationships/tags" Target="../tags/tag298.xml"/><Relationship Id="rId15" Type="http://schemas.openxmlformats.org/officeDocument/2006/relationships/tags" Target="../tags/tag297.xml"/><Relationship Id="rId14" Type="http://schemas.openxmlformats.org/officeDocument/2006/relationships/tags" Target="../tags/tag296.xml"/><Relationship Id="rId13" Type="http://schemas.openxmlformats.org/officeDocument/2006/relationships/tags" Target="../tags/tag295.xml"/><Relationship Id="rId12" Type="http://schemas.openxmlformats.org/officeDocument/2006/relationships/tags" Target="../tags/tag294.xml"/><Relationship Id="rId11" Type="http://schemas.openxmlformats.org/officeDocument/2006/relationships/image" Target="../media/image21.png"/><Relationship Id="rId10" Type="http://schemas.openxmlformats.org/officeDocument/2006/relationships/tags" Target="../tags/tag293.xml"/><Relationship Id="rId1" Type="http://schemas.openxmlformats.org/officeDocument/2006/relationships/tags" Target="../tags/tag287.xml"/></Relationships>
</file>

<file path=ppt/slides/_rels/slide16.xml.rels><?xml version="1.0" encoding="UTF-8" standalone="yes"?>
<Relationships xmlns="http://schemas.openxmlformats.org/package/2006/relationships"><Relationship Id="rId9" Type="http://schemas.openxmlformats.org/officeDocument/2006/relationships/tags" Target="../tags/tag316.xml"/><Relationship Id="rId8" Type="http://schemas.openxmlformats.org/officeDocument/2006/relationships/tags" Target="../tags/tag315.xml"/><Relationship Id="rId7" Type="http://schemas.openxmlformats.org/officeDocument/2006/relationships/tags" Target="../tags/tag314.xml"/><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image" Target="../media/image9.png"/><Relationship Id="rId3" Type="http://schemas.openxmlformats.org/officeDocument/2006/relationships/tags" Target="../tags/tag311.xml"/><Relationship Id="rId2" Type="http://schemas.openxmlformats.org/officeDocument/2006/relationships/tags" Target="../tags/tag310.xml"/><Relationship Id="rId13" Type="http://schemas.openxmlformats.org/officeDocument/2006/relationships/notesSlide" Target="../notesSlides/notesSlide10.xml"/><Relationship Id="rId12" Type="http://schemas.openxmlformats.org/officeDocument/2006/relationships/slideLayout" Target="../slideLayouts/slideLayout23.xml"/><Relationship Id="rId11" Type="http://schemas.openxmlformats.org/officeDocument/2006/relationships/tags" Target="../tags/tag318.xml"/><Relationship Id="rId10" Type="http://schemas.openxmlformats.org/officeDocument/2006/relationships/tags" Target="../tags/tag317.xml"/><Relationship Id="rId1" Type="http://schemas.openxmlformats.org/officeDocument/2006/relationships/tags" Target="../tags/tag309.xml"/></Relationships>
</file>

<file path=ppt/slides/_rels/slide17.xml.rels><?xml version="1.0" encoding="UTF-8" standalone="yes"?>
<Relationships xmlns="http://schemas.openxmlformats.org/package/2006/relationships"><Relationship Id="rId9" Type="http://schemas.openxmlformats.org/officeDocument/2006/relationships/tags" Target="../tags/tag328.xml"/><Relationship Id="rId8" Type="http://schemas.openxmlformats.org/officeDocument/2006/relationships/image" Target="../media/image23.png"/><Relationship Id="rId7" Type="http://schemas.openxmlformats.org/officeDocument/2006/relationships/tags" Target="../tags/tag327.xml"/><Relationship Id="rId6" Type="http://schemas.openxmlformats.org/officeDocument/2006/relationships/image" Target="../media/image22.png"/><Relationship Id="rId5" Type="http://schemas.openxmlformats.org/officeDocument/2006/relationships/tags" Target="../tags/tag326.xml"/><Relationship Id="rId4" Type="http://schemas.openxmlformats.org/officeDocument/2006/relationships/tags" Target="../tags/tag325.xml"/><Relationship Id="rId3" Type="http://schemas.openxmlformats.org/officeDocument/2006/relationships/tags" Target="../tags/tag324.xml"/><Relationship Id="rId22" Type="http://schemas.openxmlformats.org/officeDocument/2006/relationships/notesSlide" Target="../notesSlides/notesSlide11.xml"/><Relationship Id="rId21" Type="http://schemas.openxmlformats.org/officeDocument/2006/relationships/slideLayout" Target="../slideLayouts/slideLayout23.xml"/><Relationship Id="rId20" Type="http://schemas.openxmlformats.org/officeDocument/2006/relationships/tags" Target="../tags/tag338.xml"/><Relationship Id="rId2" Type="http://schemas.openxmlformats.org/officeDocument/2006/relationships/tags" Target="../tags/tag323.xml"/><Relationship Id="rId19" Type="http://schemas.openxmlformats.org/officeDocument/2006/relationships/tags" Target="../tags/tag337.xml"/><Relationship Id="rId18" Type="http://schemas.openxmlformats.org/officeDocument/2006/relationships/tags" Target="../tags/tag336.xml"/><Relationship Id="rId17" Type="http://schemas.openxmlformats.org/officeDocument/2006/relationships/tags" Target="../tags/tag335.xml"/><Relationship Id="rId16" Type="http://schemas.openxmlformats.org/officeDocument/2006/relationships/tags" Target="../tags/tag334.xml"/><Relationship Id="rId15" Type="http://schemas.openxmlformats.org/officeDocument/2006/relationships/tags" Target="../tags/tag333.xml"/><Relationship Id="rId14" Type="http://schemas.openxmlformats.org/officeDocument/2006/relationships/tags" Target="../tags/tag332.xml"/><Relationship Id="rId13" Type="http://schemas.openxmlformats.org/officeDocument/2006/relationships/tags" Target="../tags/tag331.xml"/><Relationship Id="rId12" Type="http://schemas.openxmlformats.org/officeDocument/2006/relationships/tags" Target="../tags/tag330.xml"/><Relationship Id="rId11" Type="http://schemas.openxmlformats.org/officeDocument/2006/relationships/tags" Target="../tags/tag329.xml"/><Relationship Id="rId10" Type="http://schemas.openxmlformats.org/officeDocument/2006/relationships/image" Target="../media/image24.png"/><Relationship Id="rId1" Type="http://schemas.openxmlformats.org/officeDocument/2006/relationships/tags" Target="../tags/tag322.xml"/></Relationships>
</file>

<file path=ppt/slides/_rels/slide18.xml.rels><?xml version="1.0" encoding="UTF-8" standalone="yes"?>
<Relationships xmlns="http://schemas.openxmlformats.org/package/2006/relationships"><Relationship Id="rId9" Type="http://schemas.openxmlformats.org/officeDocument/2006/relationships/tags" Target="../tags/tag349.xml"/><Relationship Id="rId8" Type="http://schemas.openxmlformats.org/officeDocument/2006/relationships/tags" Target="../tags/tag348.xml"/><Relationship Id="rId7" Type="http://schemas.openxmlformats.org/officeDocument/2006/relationships/tags" Target="../tags/tag347.xml"/><Relationship Id="rId6" Type="http://schemas.openxmlformats.org/officeDocument/2006/relationships/tags" Target="../tags/tag346.xml"/><Relationship Id="rId5" Type="http://schemas.openxmlformats.org/officeDocument/2006/relationships/tags" Target="../tags/tag345.xml"/><Relationship Id="rId4" Type="http://schemas.openxmlformats.org/officeDocument/2006/relationships/image" Target="../media/image25.jpeg"/><Relationship Id="rId3" Type="http://schemas.openxmlformats.org/officeDocument/2006/relationships/tags" Target="../tags/tag344.xml"/><Relationship Id="rId23" Type="http://schemas.openxmlformats.org/officeDocument/2006/relationships/notesSlide" Target="../notesSlides/notesSlide12.xml"/><Relationship Id="rId22" Type="http://schemas.openxmlformats.org/officeDocument/2006/relationships/slideLayout" Target="../slideLayouts/slideLayout23.xml"/><Relationship Id="rId21" Type="http://schemas.openxmlformats.org/officeDocument/2006/relationships/tags" Target="../tags/tag359.xml"/><Relationship Id="rId20" Type="http://schemas.openxmlformats.org/officeDocument/2006/relationships/tags" Target="../tags/tag358.xml"/><Relationship Id="rId2" Type="http://schemas.openxmlformats.org/officeDocument/2006/relationships/tags" Target="../tags/tag343.xml"/><Relationship Id="rId19" Type="http://schemas.openxmlformats.org/officeDocument/2006/relationships/tags" Target="../tags/tag357.xml"/><Relationship Id="rId18" Type="http://schemas.openxmlformats.org/officeDocument/2006/relationships/tags" Target="../tags/tag356.xml"/><Relationship Id="rId17" Type="http://schemas.openxmlformats.org/officeDocument/2006/relationships/tags" Target="../tags/tag355.xml"/><Relationship Id="rId16" Type="http://schemas.openxmlformats.org/officeDocument/2006/relationships/tags" Target="../tags/tag354.xml"/><Relationship Id="rId15" Type="http://schemas.openxmlformats.org/officeDocument/2006/relationships/tags" Target="../tags/tag353.xml"/><Relationship Id="rId14" Type="http://schemas.openxmlformats.org/officeDocument/2006/relationships/tags" Target="../tags/tag352.xml"/><Relationship Id="rId13" Type="http://schemas.openxmlformats.org/officeDocument/2006/relationships/tags" Target="../tags/tag351.xml"/><Relationship Id="rId12" Type="http://schemas.openxmlformats.org/officeDocument/2006/relationships/image" Target="../media/image26.png"/><Relationship Id="rId11" Type="http://schemas.openxmlformats.org/officeDocument/2006/relationships/tags" Target="../tags/tag350.xml"/><Relationship Id="rId10" Type="http://schemas.openxmlformats.org/officeDocument/2006/relationships/image" Target="../media/image23.png"/><Relationship Id="rId1" Type="http://schemas.openxmlformats.org/officeDocument/2006/relationships/tags" Target="../tags/tag342.xml"/></Relationships>
</file>

<file path=ppt/slides/_rels/slide19.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tags" Target="../tags/tag370.xml"/><Relationship Id="rId7" Type="http://schemas.openxmlformats.org/officeDocument/2006/relationships/tags" Target="../tags/tag369.xml"/><Relationship Id="rId6" Type="http://schemas.openxmlformats.org/officeDocument/2006/relationships/tags" Target="../tags/tag368.xml"/><Relationship Id="rId5" Type="http://schemas.openxmlformats.org/officeDocument/2006/relationships/tags" Target="../tags/tag367.xml"/><Relationship Id="rId4" Type="http://schemas.openxmlformats.org/officeDocument/2006/relationships/tags" Target="../tags/tag366.xml"/><Relationship Id="rId3" Type="http://schemas.openxmlformats.org/officeDocument/2006/relationships/tags" Target="../tags/tag365.xml"/><Relationship Id="rId2" Type="http://schemas.openxmlformats.org/officeDocument/2006/relationships/tags" Target="../tags/tag364.xml"/><Relationship Id="rId16" Type="http://schemas.openxmlformats.org/officeDocument/2006/relationships/notesSlide" Target="../notesSlides/notesSlide13.xml"/><Relationship Id="rId15" Type="http://schemas.openxmlformats.org/officeDocument/2006/relationships/slideLayout" Target="../slideLayouts/slideLayout23.xml"/><Relationship Id="rId14" Type="http://schemas.openxmlformats.org/officeDocument/2006/relationships/tags" Target="../tags/tag374.xml"/><Relationship Id="rId13" Type="http://schemas.openxmlformats.org/officeDocument/2006/relationships/tags" Target="../tags/tag373.xml"/><Relationship Id="rId12" Type="http://schemas.openxmlformats.org/officeDocument/2006/relationships/tags" Target="../tags/tag372.xml"/><Relationship Id="rId11" Type="http://schemas.openxmlformats.org/officeDocument/2006/relationships/image" Target="../media/image26.png"/><Relationship Id="rId10" Type="http://schemas.openxmlformats.org/officeDocument/2006/relationships/tags" Target="../tags/tag371.xml"/><Relationship Id="rId1" Type="http://schemas.openxmlformats.org/officeDocument/2006/relationships/tags" Target="../tags/tag363.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3.xml"/><Relationship Id="rId5" Type="http://schemas.openxmlformats.org/officeDocument/2006/relationships/tags" Target="../tags/tag147.xml"/><Relationship Id="rId4" Type="http://schemas.openxmlformats.org/officeDocument/2006/relationships/image" Target="../media/image7.png"/><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s>
</file>

<file path=ppt/slides/_rels/slide20.xml.rels><?xml version="1.0" encoding="UTF-8" standalone="yes"?>
<Relationships xmlns="http://schemas.openxmlformats.org/package/2006/relationships"><Relationship Id="rId9" Type="http://schemas.openxmlformats.org/officeDocument/2006/relationships/tags" Target="../tags/tag386.xml"/><Relationship Id="rId8" Type="http://schemas.openxmlformats.org/officeDocument/2006/relationships/tags" Target="../tags/tag385.xml"/><Relationship Id="rId7" Type="http://schemas.openxmlformats.org/officeDocument/2006/relationships/tags" Target="../tags/tag384.xml"/><Relationship Id="rId6" Type="http://schemas.openxmlformats.org/officeDocument/2006/relationships/tags" Target="../tags/tag383.xml"/><Relationship Id="rId5" Type="http://schemas.openxmlformats.org/officeDocument/2006/relationships/tags" Target="../tags/tag382.xml"/><Relationship Id="rId4" Type="http://schemas.openxmlformats.org/officeDocument/2006/relationships/tags" Target="../tags/tag381.xml"/><Relationship Id="rId3" Type="http://schemas.openxmlformats.org/officeDocument/2006/relationships/tags" Target="../tags/tag380.xml"/><Relationship Id="rId2" Type="http://schemas.openxmlformats.org/officeDocument/2006/relationships/tags" Target="../tags/tag379.xml"/><Relationship Id="rId18" Type="http://schemas.openxmlformats.org/officeDocument/2006/relationships/notesSlide" Target="../notesSlides/notesSlide14.xml"/><Relationship Id="rId17" Type="http://schemas.openxmlformats.org/officeDocument/2006/relationships/slideLayout" Target="../slideLayouts/slideLayout23.xml"/><Relationship Id="rId16" Type="http://schemas.openxmlformats.org/officeDocument/2006/relationships/tags" Target="../tags/tag392.xml"/><Relationship Id="rId15" Type="http://schemas.openxmlformats.org/officeDocument/2006/relationships/tags" Target="../tags/tag391.xml"/><Relationship Id="rId14" Type="http://schemas.openxmlformats.org/officeDocument/2006/relationships/tags" Target="../tags/tag390.xml"/><Relationship Id="rId13" Type="http://schemas.openxmlformats.org/officeDocument/2006/relationships/tags" Target="../tags/tag389.xml"/><Relationship Id="rId12" Type="http://schemas.openxmlformats.org/officeDocument/2006/relationships/tags" Target="../tags/tag388.xml"/><Relationship Id="rId11" Type="http://schemas.openxmlformats.org/officeDocument/2006/relationships/image" Target="../media/image28.png"/><Relationship Id="rId10" Type="http://schemas.openxmlformats.org/officeDocument/2006/relationships/tags" Target="../tags/tag387.xml"/><Relationship Id="rId1" Type="http://schemas.openxmlformats.org/officeDocument/2006/relationships/tags" Target="../tags/tag378.xml"/></Relationships>
</file>

<file path=ppt/slides/_rels/slide21.xml.rels><?xml version="1.0" encoding="UTF-8" standalone="yes"?>
<Relationships xmlns="http://schemas.openxmlformats.org/package/2006/relationships"><Relationship Id="rId9" Type="http://schemas.openxmlformats.org/officeDocument/2006/relationships/tags" Target="../tags/tag402.xml"/><Relationship Id="rId8" Type="http://schemas.openxmlformats.org/officeDocument/2006/relationships/tags" Target="../tags/tag401.xml"/><Relationship Id="rId7" Type="http://schemas.openxmlformats.org/officeDocument/2006/relationships/tags" Target="../tags/tag400.xml"/><Relationship Id="rId6" Type="http://schemas.openxmlformats.org/officeDocument/2006/relationships/tags" Target="../tags/tag399.xml"/><Relationship Id="rId5" Type="http://schemas.openxmlformats.org/officeDocument/2006/relationships/tags" Target="../tags/tag398.xml"/><Relationship Id="rId4" Type="http://schemas.openxmlformats.org/officeDocument/2006/relationships/image" Target="../media/image29.png"/><Relationship Id="rId3" Type="http://schemas.openxmlformats.org/officeDocument/2006/relationships/oleObject" Target="../embeddings/oleObject1.bin"/><Relationship Id="rId2" Type="http://schemas.openxmlformats.org/officeDocument/2006/relationships/tags" Target="../tags/tag397.xml"/><Relationship Id="rId13" Type="http://schemas.openxmlformats.org/officeDocument/2006/relationships/vmlDrawing" Target="../drawings/vmlDrawing1.vml"/><Relationship Id="rId12" Type="http://schemas.openxmlformats.org/officeDocument/2006/relationships/slideLayout" Target="../slideLayouts/slideLayout18.xml"/><Relationship Id="rId11" Type="http://schemas.openxmlformats.org/officeDocument/2006/relationships/tags" Target="../tags/tag404.xml"/><Relationship Id="rId10" Type="http://schemas.openxmlformats.org/officeDocument/2006/relationships/tags" Target="../tags/tag403.xml"/><Relationship Id="rId1" Type="http://schemas.openxmlformats.org/officeDocument/2006/relationships/tags" Target="../tags/tag396.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23.xml"/><Relationship Id="rId6" Type="http://schemas.openxmlformats.org/officeDocument/2006/relationships/tags" Target="../tags/tag408.xml"/><Relationship Id="rId5" Type="http://schemas.openxmlformats.org/officeDocument/2006/relationships/tags" Target="../tags/tag407.xml"/><Relationship Id="rId4" Type="http://schemas.openxmlformats.org/officeDocument/2006/relationships/image" Target="NULL" TargetMode="External"/><Relationship Id="rId3" Type="http://schemas.openxmlformats.org/officeDocument/2006/relationships/image" Target="../media/image30.png"/><Relationship Id="rId2" Type="http://schemas.openxmlformats.org/officeDocument/2006/relationships/tags" Target="../tags/tag406.xml"/><Relationship Id="rId1" Type="http://schemas.openxmlformats.org/officeDocument/2006/relationships/tags" Target="../tags/tag405.xml"/></Relationships>
</file>

<file path=ppt/slides/_rels/slide23.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tags" Target="../tags/tag417.xml"/><Relationship Id="rId7" Type="http://schemas.openxmlformats.org/officeDocument/2006/relationships/tags" Target="../tags/tag416.xml"/><Relationship Id="rId6" Type="http://schemas.openxmlformats.org/officeDocument/2006/relationships/image" Target="../media/image32.png"/><Relationship Id="rId5" Type="http://schemas.openxmlformats.org/officeDocument/2006/relationships/tags" Target="../tags/tag415.xml"/><Relationship Id="rId4" Type="http://schemas.openxmlformats.org/officeDocument/2006/relationships/image" Target="../media/image31.png"/><Relationship Id="rId3" Type="http://schemas.openxmlformats.org/officeDocument/2006/relationships/tags" Target="../tags/tag414.xml"/><Relationship Id="rId26" Type="http://schemas.openxmlformats.org/officeDocument/2006/relationships/notesSlide" Target="../notesSlides/notesSlide16.xml"/><Relationship Id="rId25" Type="http://schemas.openxmlformats.org/officeDocument/2006/relationships/slideLayout" Target="../slideLayouts/slideLayout23.xml"/><Relationship Id="rId24" Type="http://schemas.openxmlformats.org/officeDocument/2006/relationships/image" Target="../media/image34.png"/><Relationship Id="rId23" Type="http://schemas.openxmlformats.org/officeDocument/2006/relationships/tags" Target="../tags/tag431.xml"/><Relationship Id="rId22" Type="http://schemas.openxmlformats.org/officeDocument/2006/relationships/tags" Target="../tags/tag430.xml"/><Relationship Id="rId21" Type="http://schemas.openxmlformats.org/officeDocument/2006/relationships/tags" Target="../tags/tag429.xml"/><Relationship Id="rId20" Type="http://schemas.openxmlformats.org/officeDocument/2006/relationships/tags" Target="../tags/tag428.xml"/><Relationship Id="rId2" Type="http://schemas.openxmlformats.org/officeDocument/2006/relationships/tags" Target="../tags/tag413.xml"/><Relationship Id="rId19" Type="http://schemas.openxmlformats.org/officeDocument/2006/relationships/tags" Target="../tags/tag427.xml"/><Relationship Id="rId18" Type="http://schemas.openxmlformats.org/officeDocument/2006/relationships/tags" Target="../tags/tag426.xml"/><Relationship Id="rId17" Type="http://schemas.openxmlformats.org/officeDocument/2006/relationships/tags" Target="../tags/tag425.xml"/><Relationship Id="rId16" Type="http://schemas.openxmlformats.org/officeDocument/2006/relationships/tags" Target="../tags/tag424.xml"/><Relationship Id="rId15" Type="http://schemas.openxmlformats.org/officeDocument/2006/relationships/tags" Target="../tags/tag423.xml"/><Relationship Id="rId14" Type="http://schemas.openxmlformats.org/officeDocument/2006/relationships/tags" Target="../tags/tag422.xml"/><Relationship Id="rId13" Type="http://schemas.openxmlformats.org/officeDocument/2006/relationships/tags" Target="../tags/tag421.xml"/><Relationship Id="rId12" Type="http://schemas.openxmlformats.org/officeDocument/2006/relationships/tags" Target="../tags/tag420.xml"/><Relationship Id="rId11" Type="http://schemas.openxmlformats.org/officeDocument/2006/relationships/tags" Target="../tags/tag419.xml"/><Relationship Id="rId10" Type="http://schemas.openxmlformats.org/officeDocument/2006/relationships/tags" Target="../tags/tag418.xml"/><Relationship Id="rId1" Type="http://schemas.openxmlformats.org/officeDocument/2006/relationships/tags" Target="../tags/tag412.xml"/></Relationships>
</file>

<file path=ppt/slides/_rels/slide24.xml.rels><?xml version="1.0" encoding="UTF-8" standalone="yes"?>
<Relationships xmlns="http://schemas.openxmlformats.org/package/2006/relationships"><Relationship Id="rId9" Type="http://schemas.openxmlformats.org/officeDocument/2006/relationships/tags" Target="../tags/tag443.xml"/><Relationship Id="rId8" Type="http://schemas.openxmlformats.org/officeDocument/2006/relationships/tags" Target="../tags/tag442.xml"/><Relationship Id="rId7" Type="http://schemas.openxmlformats.org/officeDocument/2006/relationships/tags" Target="../tags/tag441.xml"/><Relationship Id="rId6" Type="http://schemas.openxmlformats.org/officeDocument/2006/relationships/tags" Target="../tags/tag440.xml"/><Relationship Id="rId5" Type="http://schemas.openxmlformats.org/officeDocument/2006/relationships/tags" Target="../tags/tag439.xml"/><Relationship Id="rId4" Type="http://schemas.openxmlformats.org/officeDocument/2006/relationships/tags" Target="../tags/tag438.xml"/><Relationship Id="rId3" Type="http://schemas.openxmlformats.org/officeDocument/2006/relationships/tags" Target="../tags/tag437.xml"/><Relationship Id="rId2" Type="http://schemas.openxmlformats.org/officeDocument/2006/relationships/tags" Target="../tags/tag436.xml"/><Relationship Id="rId18" Type="http://schemas.openxmlformats.org/officeDocument/2006/relationships/notesSlide" Target="../notesSlides/notesSlide17.xml"/><Relationship Id="rId17" Type="http://schemas.openxmlformats.org/officeDocument/2006/relationships/slideLayout" Target="../slideLayouts/slideLayout23.xml"/><Relationship Id="rId16" Type="http://schemas.openxmlformats.org/officeDocument/2006/relationships/tags" Target="../tags/tag448.xml"/><Relationship Id="rId15" Type="http://schemas.openxmlformats.org/officeDocument/2006/relationships/tags" Target="../tags/tag447.xml"/><Relationship Id="rId14" Type="http://schemas.openxmlformats.org/officeDocument/2006/relationships/tags" Target="../tags/tag446.xml"/><Relationship Id="rId13" Type="http://schemas.openxmlformats.org/officeDocument/2006/relationships/image" Target="../media/image36.png"/><Relationship Id="rId12" Type="http://schemas.openxmlformats.org/officeDocument/2006/relationships/tags" Target="../tags/tag445.xml"/><Relationship Id="rId11" Type="http://schemas.openxmlformats.org/officeDocument/2006/relationships/image" Target="../media/image35.png"/><Relationship Id="rId10" Type="http://schemas.openxmlformats.org/officeDocument/2006/relationships/tags" Target="../tags/tag444.xml"/><Relationship Id="rId1" Type="http://schemas.openxmlformats.org/officeDocument/2006/relationships/tags" Target="../tags/tag435.xml"/></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23.xml"/><Relationship Id="rId5" Type="http://schemas.openxmlformats.org/officeDocument/2006/relationships/tags" Target="../tags/tag454.xml"/><Relationship Id="rId4" Type="http://schemas.openxmlformats.org/officeDocument/2006/relationships/image" Target="NULL" TargetMode="External"/><Relationship Id="rId3" Type="http://schemas.openxmlformats.org/officeDocument/2006/relationships/image" Target="../media/image37.png"/><Relationship Id="rId2" Type="http://schemas.openxmlformats.org/officeDocument/2006/relationships/tags" Target="../tags/tag453.xml"/><Relationship Id="rId1" Type="http://schemas.openxmlformats.org/officeDocument/2006/relationships/tags" Target="../tags/tag452.xml"/></Relationships>
</file>

<file path=ppt/slides/_rels/slide26.xml.rels><?xml version="1.0" encoding="UTF-8" standalone="yes"?>
<Relationships xmlns="http://schemas.openxmlformats.org/package/2006/relationships"><Relationship Id="rId9" Type="http://schemas.openxmlformats.org/officeDocument/2006/relationships/tags" Target="../tags/tag464.xml"/><Relationship Id="rId8" Type="http://schemas.openxmlformats.org/officeDocument/2006/relationships/tags" Target="../tags/tag463.xml"/><Relationship Id="rId7" Type="http://schemas.openxmlformats.org/officeDocument/2006/relationships/tags" Target="../tags/tag462.xml"/><Relationship Id="rId6" Type="http://schemas.openxmlformats.org/officeDocument/2006/relationships/tags" Target="../tags/tag461.xml"/><Relationship Id="rId5" Type="http://schemas.openxmlformats.org/officeDocument/2006/relationships/image" Target="NULL" TargetMode="External"/><Relationship Id="rId4" Type="http://schemas.openxmlformats.org/officeDocument/2006/relationships/image" Target="../media/image38.png"/><Relationship Id="rId3" Type="http://schemas.openxmlformats.org/officeDocument/2006/relationships/tags" Target="../tags/tag460.xml"/><Relationship Id="rId2" Type="http://schemas.openxmlformats.org/officeDocument/2006/relationships/tags" Target="../tags/tag459.xml"/><Relationship Id="rId11" Type="http://schemas.openxmlformats.org/officeDocument/2006/relationships/notesSlide" Target="../notesSlides/notesSlide19.xml"/><Relationship Id="rId10" Type="http://schemas.openxmlformats.org/officeDocument/2006/relationships/slideLayout" Target="../slideLayouts/slideLayout23.xml"/><Relationship Id="rId1" Type="http://schemas.openxmlformats.org/officeDocument/2006/relationships/tags" Target="../tags/tag458.xml"/></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23.xml"/><Relationship Id="rId7" Type="http://schemas.openxmlformats.org/officeDocument/2006/relationships/tags" Target="../tags/tag473.xml"/><Relationship Id="rId6" Type="http://schemas.openxmlformats.org/officeDocument/2006/relationships/tags" Target="../tags/tag472.xml"/><Relationship Id="rId5" Type="http://schemas.openxmlformats.org/officeDocument/2006/relationships/tags" Target="../tags/tag471.xml"/><Relationship Id="rId4" Type="http://schemas.openxmlformats.org/officeDocument/2006/relationships/image" Target="../media/image39.png"/><Relationship Id="rId3" Type="http://schemas.openxmlformats.org/officeDocument/2006/relationships/tags" Target="../tags/tag470.xml"/><Relationship Id="rId2" Type="http://schemas.openxmlformats.org/officeDocument/2006/relationships/tags" Target="../tags/tag469.xml"/><Relationship Id="rId1" Type="http://schemas.openxmlformats.org/officeDocument/2006/relationships/tags" Target="../tags/tag468.xml"/></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tags" Target="../tags/tag483.xml"/><Relationship Id="rId7" Type="http://schemas.openxmlformats.org/officeDocument/2006/relationships/tags" Target="../tags/tag482.xml"/><Relationship Id="rId6" Type="http://schemas.openxmlformats.org/officeDocument/2006/relationships/tags" Target="../tags/tag481.xml"/><Relationship Id="rId5" Type="http://schemas.openxmlformats.org/officeDocument/2006/relationships/tags" Target="../tags/tag480.xml"/><Relationship Id="rId4" Type="http://schemas.openxmlformats.org/officeDocument/2006/relationships/image" Target="../media/image39.png"/><Relationship Id="rId3" Type="http://schemas.openxmlformats.org/officeDocument/2006/relationships/tags" Target="../tags/tag479.xml"/><Relationship Id="rId2" Type="http://schemas.openxmlformats.org/officeDocument/2006/relationships/tags" Target="../tags/tag478.xml"/><Relationship Id="rId10" Type="http://schemas.openxmlformats.org/officeDocument/2006/relationships/notesSlide" Target="../notesSlides/notesSlide21.xml"/><Relationship Id="rId1" Type="http://schemas.openxmlformats.org/officeDocument/2006/relationships/tags" Target="../tags/tag477.xml"/></Relationships>
</file>

<file path=ppt/slides/_rels/slide29.xml.rels><?xml version="1.0" encoding="UTF-8" standalone="yes"?>
<Relationships xmlns="http://schemas.openxmlformats.org/package/2006/relationships"><Relationship Id="rId9" Type="http://schemas.openxmlformats.org/officeDocument/2006/relationships/tags" Target="../tags/tag495.xml"/><Relationship Id="rId8" Type="http://schemas.openxmlformats.org/officeDocument/2006/relationships/tags" Target="../tags/tag494.xml"/><Relationship Id="rId7" Type="http://schemas.openxmlformats.org/officeDocument/2006/relationships/tags" Target="../tags/tag493.xml"/><Relationship Id="rId6" Type="http://schemas.openxmlformats.org/officeDocument/2006/relationships/tags" Target="../tags/tag492.xml"/><Relationship Id="rId5" Type="http://schemas.openxmlformats.org/officeDocument/2006/relationships/tags" Target="../tags/tag491.xml"/><Relationship Id="rId4" Type="http://schemas.openxmlformats.org/officeDocument/2006/relationships/tags" Target="../tags/tag490.xml"/><Relationship Id="rId3" Type="http://schemas.openxmlformats.org/officeDocument/2006/relationships/tags" Target="../tags/tag489.xml"/><Relationship Id="rId2" Type="http://schemas.openxmlformats.org/officeDocument/2006/relationships/tags" Target="../tags/tag488.xml"/><Relationship Id="rId17" Type="http://schemas.openxmlformats.org/officeDocument/2006/relationships/slideLayout" Target="../slideLayouts/slideLayout18.xml"/><Relationship Id="rId16" Type="http://schemas.openxmlformats.org/officeDocument/2006/relationships/tags" Target="../tags/tag502.xml"/><Relationship Id="rId15" Type="http://schemas.openxmlformats.org/officeDocument/2006/relationships/tags" Target="../tags/tag501.xml"/><Relationship Id="rId14" Type="http://schemas.openxmlformats.org/officeDocument/2006/relationships/tags" Target="../tags/tag500.xml"/><Relationship Id="rId13" Type="http://schemas.openxmlformats.org/officeDocument/2006/relationships/tags" Target="../tags/tag499.xml"/><Relationship Id="rId12" Type="http://schemas.openxmlformats.org/officeDocument/2006/relationships/tags" Target="../tags/tag498.xml"/><Relationship Id="rId11" Type="http://schemas.openxmlformats.org/officeDocument/2006/relationships/tags" Target="../tags/tag497.xml"/><Relationship Id="rId10" Type="http://schemas.openxmlformats.org/officeDocument/2006/relationships/tags" Target="../tags/tag496.xml"/><Relationship Id="rId1" Type="http://schemas.openxmlformats.org/officeDocument/2006/relationships/tags" Target="../tags/tag487.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06.xml"/><Relationship Id="rId6" Type="http://schemas.openxmlformats.org/officeDocument/2006/relationships/image" Target="../media/image42.png"/><Relationship Id="rId5" Type="http://schemas.openxmlformats.org/officeDocument/2006/relationships/tags" Target="../tags/tag505.xml"/><Relationship Id="rId4" Type="http://schemas.openxmlformats.org/officeDocument/2006/relationships/image" Target="../media/image41.png"/><Relationship Id="rId3" Type="http://schemas.openxmlformats.org/officeDocument/2006/relationships/tags" Target="../tags/tag504.xml"/><Relationship Id="rId2" Type="http://schemas.openxmlformats.org/officeDocument/2006/relationships/image" Target="../media/image40.png"/><Relationship Id="rId1" Type="http://schemas.openxmlformats.org/officeDocument/2006/relationships/tags" Target="../tags/tag503.xml"/></Relationships>
</file>

<file path=ppt/slides/_rels/slide4.xml.rels><?xml version="1.0" encoding="UTF-8" standalone="yes"?>
<Relationships xmlns="http://schemas.openxmlformats.org/package/2006/relationships"><Relationship Id="rId9" Type="http://schemas.openxmlformats.org/officeDocument/2006/relationships/tags" Target="../tags/tag164.xml"/><Relationship Id="rId8" Type="http://schemas.openxmlformats.org/officeDocument/2006/relationships/tags" Target="../tags/tag163.xml"/><Relationship Id="rId7" Type="http://schemas.openxmlformats.org/officeDocument/2006/relationships/tags" Target="../tags/tag162.xml"/><Relationship Id="rId6" Type="http://schemas.openxmlformats.org/officeDocument/2006/relationships/tags" Target="../tags/tag161.xml"/><Relationship Id="rId5" Type="http://schemas.openxmlformats.org/officeDocument/2006/relationships/tags" Target="../tags/tag160.xml"/><Relationship Id="rId4" Type="http://schemas.openxmlformats.org/officeDocument/2006/relationships/tags" Target="../tags/tag159.xml"/><Relationship Id="rId3" Type="http://schemas.openxmlformats.org/officeDocument/2006/relationships/tags" Target="../tags/tag158.xml"/><Relationship Id="rId2" Type="http://schemas.openxmlformats.org/officeDocument/2006/relationships/tags" Target="../tags/tag157.xml"/><Relationship Id="rId16" Type="http://schemas.openxmlformats.org/officeDocument/2006/relationships/slideLayout" Target="../slideLayouts/slideLayout18.xml"/><Relationship Id="rId15" Type="http://schemas.openxmlformats.org/officeDocument/2006/relationships/tags" Target="../tags/tag170.xml"/><Relationship Id="rId14" Type="http://schemas.openxmlformats.org/officeDocument/2006/relationships/tags" Target="../tags/tag169.xml"/><Relationship Id="rId13" Type="http://schemas.openxmlformats.org/officeDocument/2006/relationships/tags" Target="../tags/tag168.xml"/><Relationship Id="rId12" Type="http://schemas.openxmlformats.org/officeDocument/2006/relationships/tags" Target="../tags/tag167.xml"/><Relationship Id="rId11" Type="http://schemas.openxmlformats.org/officeDocument/2006/relationships/tags" Target="../tags/tag166.xml"/><Relationship Id="rId10" Type="http://schemas.openxmlformats.org/officeDocument/2006/relationships/tags" Target="../tags/tag165.xml"/><Relationship Id="rId1" Type="http://schemas.openxmlformats.org/officeDocument/2006/relationships/tags" Target="../tags/tag156.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s>
</file>

<file path=ppt/slides/_rels/slide6.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tags" Target="../tags/tag185.xml"/><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tags" Target="../tags/tag181.xml"/><Relationship Id="rId3" Type="http://schemas.openxmlformats.org/officeDocument/2006/relationships/tags" Target="../tags/tag180.xml"/><Relationship Id="rId2" Type="http://schemas.openxmlformats.org/officeDocument/2006/relationships/tags" Target="../tags/tag179.xml"/><Relationship Id="rId11" Type="http://schemas.openxmlformats.org/officeDocument/2006/relationships/notesSlide" Target="../notesSlides/notesSlide3.xml"/><Relationship Id="rId10" Type="http://schemas.openxmlformats.org/officeDocument/2006/relationships/slideLayout" Target="../slideLayouts/slideLayout23.xml"/><Relationship Id="rId1" Type="http://schemas.openxmlformats.org/officeDocument/2006/relationships/tags" Target="../tags/tag178.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94.xml"/><Relationship Id="rId4" Type="http://schemas.openxmlformats.org/officeDocument/2006/relationships/tags" Target="../tags/tag193.xml"/><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tags" Target="../tags/tag190.xml"/></Relationships>
</file>

<file path=ppt/slides/_rels/slide8.xml.rels><?xml version="1.0" encoding="UTF-8" standalone="yes"?>
<Relationships xmlns="http://schemas.openxmlformats.org/package/2006/relationships"><Relationship Id="rId9" Type="http://schemas.openxmlformats.org/officeDocument/2006/relationships/tags" Target="../tags/tag202.xml"/><Relationship Id="rId8" Type="http://schemas.openxmlformats.org/officeDocument/2006/relationships/tags" Target="../tags/tag201.xml"/><Relationship Id="rId7" Type="http://schemas.openxmlformats.org/officeDocument/2006/relationships/tags" Target="../tags/tag200.xml"/><Relationship Id="rId6" Type="http://schemas.openxmlformats.org/officeDocument/2006/relationships/tags" Target="../tags/tag199.xml"/><Relationship Id="rId5" Type="http://schemas.openxmlformats.org/officeDocument/2006/relationships/tags" Target="../tags/tag198.xml"/><Relationship Id="rId4" Type="http://schemas.openxmlformats.org/officeDocument/2006/relationships/image" Target="../media/image9.png"/><Relationship Id="rId3" Type="http://schemas.openxmlformats.org/officeDocument/2006/relationships/tags" Target="../tags/tag197.xml"/><Relationship Id="rId2" Type="http://schemas.openxmlformats.org/officeDocument/2006/relationships/tags" Target="../tags/tag196.xml"/><Relationship Id="rId12" Type="http://schemas.openxmlformats.org/officeDocument/2006/relationships/notesSlide" Target="../notesSlides/notesSlide4.xml"/><Relationship Id="rId11" Type="http://schemas.openxmlformats.org/officeDocument/2006/relationships/slideLayout" Target="../slideLayouts/slideLayout23.xml"/><Relationship Id="rId10" Type="http://schemas.openxmlformats.org/officeDocument/2006/relationships/tags" Target="../tags/tag203.xml"/><Relationship Id="rId1" Type="http://schemas.openxmlformats.org/officeDocument/2006/relationships/tags" Target="../tags/tag195.xml"/></Relationships>
</file>

<file path=ppt/slides/_rels/slide9.xml.rels><?xml version="1.0" encoding="UTF-8" standalone="yes"?>
<Relationships xmlns="http://schemas.openxmlformats.org/package/2006/relationships"><Relationship Id="rId9" Type="http://schemas.openxmlformats.org/officeDocument/2006/relationships/tags" Target="../tags/tag214.xml"/><Relationship Id="rId8" Type="http://schemas.openxmlformats.org/officeDocument/2006/relationships/tags" Target="../tags/tag213.xml"/><Relationship Id="rId7" Type="http://schemas.openxmlformats.org/officeDocument/2006/relationships/tags" Target="../tags/tag212.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3" Type="http://schemas.openxmlformats.org/officeDocument/2006/relationships/tags" Target="../tags/tag208.xml"/><Relationship Id="rId2" Type="http://schemas.openxmlformats.org/officeDocument/2006/relationships/image" Target="../media/image10.png"/><Relationship Id="rId19" Type="http://schemas.openxmlformats.org/officeDocument/2006/relationships/notesSlide" Target="../notesSlides/notesSlide5.xml"/><Relationship Id="rId18" Type="http://schemas.openxmlformats.org/officeDocument/2006/relationships/slideLayout" Target="../slideLayouts/slideLayout23.xml"/><Relationship Id="rId17" Type="http://schemas.openxmlformats.org/officeDocument/2006/relationships/tags" Target="../tags/tag222.xml"/><Relationship Id="rId16" Type="http://schemas.openxmlformats.org/officeDocument/2006/relationships/tags" Target="../tags/tag221.xml"/><Relationship Id="rId15" Type="http://schemas.openxmlformats.org/officeDocument/2006/relationships/tags" Target="../tags/tag220.xml"/><Relationship Id="rId14" Type="http://schemas.openxmlformats.org/officeDocument/2006/relationships/tags" Target="../tags/tag219.xml"/><Relationship Id="rId13" Type="http://schemas.openxmlformats.org/officeDocument/2006/relationships/tags" Target="../tags/tag218.xml"/><Relationship Id="rId12" Type="http://schemas.openxmlformats.org/officeDocument/2006/relationships/tags" Target="../tags/tag217.xml"/><Relationship Id="rId11" Type="http://schemas.openxmlformats.org/officeDocument/2006/relationships/tags" Target="../tags/tag216.xml"/><Relationship Id="rId10" Type="http://schemas.openxmlformats.org/officeDocument/2006/relationships/tags" Target="../tags/tag215.xml"/><Relationship Id="rId1" Type="http://schemas.openxmlformats.org/officeDocument/2006/relationships/tags" Target="../tags/tag20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318770" y="915670"/>
            <a:ext cx="11099800" cy="2901950"/>
          </a:xfrm>
          <a:prstGeom prst="rect">
            <a:avLst/>
          </a:prstGeom>
          <a:noFill/>
        </p:spPr>
        <p:txBody>
          <a:bodyPr wrap="square" lIns="91438" tIns="45719" rIns="91438" bIns="45719"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4800" b="1" smtClean="0">
                <a:solidFill>
                  <a:srgbClr val="00206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第</a:t>
            </a:r>
            <a:r>
              <a:rPr lang="en-US" altLang="zh-CN" sz="4800" b="1" smtClean="0">
                <a:solidFill>
                  <a:srgbClr val="00206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1</a:t>
            </a:r>
            <a:r>
              <a:rPr lang="zh-CN" altLang="en-US" sz="4800" b="1" smtClean="0">
                <a:solidFill>
                  <a:srgbClr val="00206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节</a:t>
            </a:r>
            <a:r>
              <a:rPr lang="en-US" altLang="zh-CN" sz="4800" b="1" smtClean="0">
                <a:solidFill>
                  <a:srgbClr val="00206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 </a:t>
            </a:r>
            <a:r>
              <a:rPr lang="zh-CN" altLang="en-US" sz="4800" b="1" smtClean="0">
                <a:solidFill>
                  <a:srgbClr val="00206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细胞的增殖</a:t>
            </a:r>
            <a:endParaRPr lang="zh-CN" altLang="en-US" sz="4800" b="1" smtClean="0">
              <a:solidFill>
                <a:srgbClr val="00206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pic>
        <p:nvPicPr>
          <p:cNvPr id="15" name="图片 14"/>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1629187" y="2811653"/>
            <a:ext cx="8933926" cy="195508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custDataLst>
              <p:tags r:id="rId1"/>
            </p:custDataLst>
          </p:nvPr>
        </p:nvPicPr>
        <p:blipFill>
          <a:blip r:embed="rId2">
            <a:extLst>
              <a:ext uri="{96DAC541-7B7A-43D3-8B79-37D633B846F1}">
                <asvg:svgBlip xmlns:asvg="http://schemas.microsoft.com/office/drawing/2016/SVG/main" r:embed="rId3"/>
              </a:ext>
            </a:extLst>
          </a:blip>
          <a:srcRect t="1108" b="961"/>
          <a:stretch>
            <a:fillRect/>
          </a:stretch>
        </p:blipFill>
        <p:spPr>
          <a:xfrm>
            <a:off x="726925" y="1310247"/>
            <a:ext cx="3940325" cy="3230245"/>
          </a:xfrm>
          <a:prstGeom prst="rect">
            <a:avLst/>
          </a:prstGeom>
        </p:spPr>
      </p:pic>
      <p:sp>
        <p:nvSpPr>
          <p:cNvPr id="18" name="内容占位符 1"/>
          <p:cNvSpPr txBox="1"/>
          <p:nvPr>
            <p:custDataLst>
              <p:tags r:id="rId4"/>
            </p:custDataLst>
          </p:nvPr>
        </p:nvSpPr>
        <p:spPr>
          <a:xfrm>
            <a:off x="4966334" y="830943"/>
            <a:ext cx="6454140" cy="4188853"/>
          </a:xfrm>
          <a:prstGeom prst="roundRect">
            <a:avLst>
              <a:gd name="adj" fmla="val 4481"/>
            </a:avLst>
          </a:prstGeom>
          <a:ln w="19050">
            <a:solidFill>
              <a:srgbClr val="0070C0"/>
            </a:solidFill>
          </a:ln>
        </p:spPr>
        <p:txBody>
          <a:bodyPr vert="horz" lIns="91440" tIns="45720" rIns="91440" bIns="45720" rtlCol="0">
            <a:noAutofit/>
          </a:bodyPr>
          <a:lstStyle>
            <a:lvl1pPr marL="0" indent="719455" algn="l" defTabSz="914400" rtl="0" eaLnBrk="1" latinLnBrk="0" hangingPunct="1">
              <a:lnSpc>
                <a:spcPct val="150000"/>
              </a:lnSpc>
              <a:spcBef>
                <a:spcPct val="20000"/>
              </a:spcBef>
              <a:buFontTx/>
              <a:buNone/>
              <a:defRPr sz="2600" kern="1200">
                <a:solidFill>
                  <a:schemeClr val="tx1"/>
                </a:solidFill>
                <a:latin typeface="Times New Roman" panose="02020603050405020304" pitchFamily="18" charset="0"/>
                <a:ea typeface="+mn-ea"/>
                <a:cs typeface="Times New Roman" panose="02020603050405020304" pitchFamily="18" charset="0"/>
              </a:defRPr>
            </a:lvl1pPr>
            <a:lvl2pPr marL="457200" indent="0" algn="l" defTabSz="914400" rtl="0" eaLnBrk="1" latinLnBrk="0" hangingPunct="1">
              <a:lnSpc>
                <a:spcPct val="150000"/>
              </a:lnSpc>
              <a:spcBef>
                <a:spcPct val="20000"/>
              </a:spcBef>
              <a:buFontTx/>
              <a:buNone/>
              <a:defRPr sz="2400" kern="1200">
                <a:solidFill>
                  <a:schemeClr val="tx1"/>
                </a:solidFill>
                <a:latin typeface="Times New Roman" panose="02020603050405020304" pitchFamily="18" charset="0"/>
                <a:ea typeface="+mn-ea"/>
                <a:cs typeface="Times New Roman" panose="02020603050405020304" pitchFamily="18" charset="0"/>
              </a:defRPr>
            </a:lvl2pPr>
            <a:lvl3pPr marL="914400" indent="0" algn="l" defTabSz="914400" rtl="0" eaLnBrk="1" latinLnBrk="0" hangingPunct="1">
              <a:lnSpc>
                <a:spcPct val="150000"/>
              </a:lnSpc>
              <a:spcBef>
                <a:spcPct val="20000"/>
              </a:spcBef>
              <a:buFontTx/>
              <a:buNone/>
              <a:defRPr sz="2400" kern="1200">
                <a:solidFill>
                  <a:schemeClr val="tx1"/>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150000"/>
              </a:lnSpc>
              <a:spcBef>
                <a:spcPct val="20000"/>
              </a:spcBef>
              <a:buFontTx/>
              <a:buNone/>
              <a:defRPr sz="2400" kern="1200">
                <a:solidFill>
                  <a:schemeClr val="tx1"/>
                </a:solidFill>
                <a:latin typeface="Times New Roman" panose="02020603050405020304" pitchFamily="18" charset="0"/>
                <a:ea typeface="+mn-ea"/>
                <a:cs typeface="Times New Roman" panose="02020603050405020304" pitchFamily="18" charset="0"/>
              </a:defRPr>
            </a:lvl4pPr>
            <a:lvl5pPr marL="1828800" indent="0" algn="l" defTabSz="914400" rtl="0" eaLnBrk="1" latinLnBrk="0" hangingPunct="1">
              <a:lnSpc>
                <a:spcPct val="150000"/>
              </a:lnSpc>
              <a:spcBef>
                <a:spcPct val="20000"/>
              </a:spcBef>
              <a:buFontTx/>
              <a:buNone/>
              <a:defRPr sz="24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0" algn="just">
              <a:tabLst>
                <a:tab pos="5941060" algn="l"/>
              </a:tabLst>
            </a:pPr>
            <a:r>
              <a:rPr kumimoji="1" lang="zh-CN" altLang="zh-CN" sz="2400" b="1">
                <a:solidFill>
                  <a:schemeClr val="accent1">
                    <a:lumMod val="75000"/>
                  </a:schemeClr>
                </a:solidFill>
                <a:cs typeface="微软雅黑" panose="020B0503020204020204" pitchFamily="34" charset="-122"/>
                <a:sym typeface="+mn-ea"/>
              </a:rPr>
              <a:t>补充</a:t>
            </a:r>
            <a:r>
              <a:rPr kumimoji="1" lang="zh-CN" altLang="en-US" sz="2400" b="1" smtClean="0">
                <a:solidFill>
                  <a:schemeClr val="accent1">
                    <a:lumMod val="75000"/>
                  </a:schemeClr>
                </a:solidFill>
                <a:cs typeface="微软雅黑" panose="020B0503020204020204" pitchFamily="34" charset="-122"/>
                <a:sym typeface="+mn-ea"/>
              </a:rPr>
              <a:t>：</a:t>
            </a:r>
            <a:endParaRPr lang="en-US" altLang="zh-CN" sz="2400" kern="100" smtClean="0">
              <a:solidFill>
                <a:srgbClr val="00ACBF"/>
              </a:solidFill>
              <a:ea typeface="微软雅黑" panose="020B0503020204020204" pitchFamily="34" charset="-122"/>
              <a:cs typeface="微软雅黑" panose="020B0503020204020204" pitchFamily="34" charset="-122"/>
            </a:endParaRPr>
          </a:p>
          <a:p>
            <a:pPr indent="0" algn="just" defTabSz="914400" fontAlgn="auto">
              <a:tabLst>
                <a:tab pos="5941060" algn="l"/>
              </a:tabLst>
            </a:pPr>
            <a:r>
              <a:rPr lang="en-US" altLang="zh-CN" sz="2400" kern="100" smtClean="0">
                <a:solidFill>
                  <a:srgbClr val="00ACBF"/>
                </a:solidFill>
                <a:ea typeface="微软雅黑" panose="020B0503020204020204" pitchFamily="34" charset="-122"/>
                <a:cs typeface="微软雅黑" panose="020B0503020204020204" pitchFamily="34" charset="-122"/>
              </a:rPr>
              <a:t>G</a:t>
            </a:r>
            <a:r>
              <a:rPr lang="en-US" altLang="zh-CN" sz="2400" kern="100" baseline="-25000" smtClean="0">
                <a:solidFill>
                  <a:srgbClr val="00ACBF"/>
                </a:solidFill>
                <a:ea typeface="微软雅黑" panose="020B0503020204020204" pitchFamily="34" charset="-122"/>
                <a:cs typeface="微软雅黑" panose="020B0503020204020204" pitchFamily="34" charset="-122"/>
              </a:rPr>
              <a:t>1</a:t>
            </a:r>
            <a:r>
              <a:rPr lang="zh-CN" altLang="zh-CN" sz="2400" kern="100">
                <a:solidFill>
                  <a:srgbClr val="00ACBF"/>
                </a:solidFill>
                <a:ea typeface="微软雅黑" panose="020B0503020204020204" pitchFamily="34" charset="-122"/>
                <a:cs typeface="微软雅黑" panose="020B0503020204020204" pitchFamily="34" charset="-122"/>
              </a:rPr>
              <a:t>期：</a:t>
            </a:r>
            <a:r>
              <a:rPr lang="zh-CN" altLang="zh-CN" sz="2400" kern="100" smtClean="0">
                <a:ea typeface="微软雅黑" panose="020B0503020204020204" pitchFamily="34" charset="-122"/>
                <a:cs typeface="微软雅黑" panose="020B0503020204020204" pitchFamily="34" charset="-122"/>
              </a:rPr>
              <a:t>又称</a:t>
            </a:r>
            <a:r>
              <a:rPr lang="en-US" altLang="zh-CN" sz="2400" kern="100">
                <a:ea typeface="微软雅黑" panose="020B0503020204020204" pitchFamily="34" charset="-122"/>
                <a:cs typeface="微软雅黑" panose="020B0503020204020204" pitchFamily="34" charset="-122"/>
              </a:rPr>
              <a:t>DNA</a:t>
            </a:r>
            <a:r>
              <a:rPr lang="zh-CN" altLang="zh-CN" sz="2400" kern="100">
                <a:ea typeface="微软雅黑" panose="020B0503020204020204" pitchFamily="34" charset="-122"/>
                <a:cs typeface="微软雅黑" panose="020B0503020204020204" pitchFamily="34" charset="-122"/>
              </a:rPr>
              <a:t>合成前期，</a:t>
            </a:r>
            <a:r>
              <a:rPr lang="zh-CN" altLang="zh-CN" sz="2400" kern="100" smtClean="0">
                <a:ea typeface="微软雅黑" panose="020B0503020204020204" pitchFamily="34" charset="-122"/>
                <a:cs typeface="微软雅黑" panose="020B0503020204020204" pitchFamily="34" charset="-122"/>
              </a:rPr>
              <a:t>主要进行</a:t>
            </a:r>
            <a:r>
              <a:rPr lang="en-US" altLang="zh-CN" sz="2400" kern="100" smtClean="0">
                <a:ea typeface="微软雅黑" panose="020B0503020204020204" pitchFamily="34" charset="-122"/>
                <a:cs typeface="微软雅黑" panose="020B0503020204020204" pitchFamily="34" charset="-122"/>
              </a:rPr>
              <a:t>RNA</a:t>
            </a:r>
            <a:r>
              <a:rPr lang="zh-CN" altLang="zh-CN" sz="2400" kern="100" smtClean="0">
                <a:ea typeface="微软雅黑" panose="020B0503020204020204" pitchFamily="34" charset="-122"/>
                <a:cs typeface="微软雅黑" panose="020B0503020204020204" pitchFamily="34" charset="-122"/>
              </a:rPr>
              <a:t>和有关蛋白质的合成，为</a:t>
            </a:r>
            <a:r>
              <a:rPr lang="en-US" altLang="zh-CN" sz="2400" kern="100" smtClean="0">
                <a:ea typeface="微软雅黑" panose="020B0503020204020204" pitchFamily="34" charset="-122"/>
                <a:cs typeface="微软雅黑" panose="020B0503020204020204" pitchFamily="34" charset="-122"/>
              </a:rPr>
              <a:t>S</a:t>
            </a:r>
            <a:r>
              <a:rPr lang="zh-CN" altLang="zh-CN" sz="2400" kern="100" smtClean="0">
                <a:ea typeface="微软雅黑" panose="020B0503020204020204" pitchFamily="34" charset="-122"/>
                <a:cs typeface="微软雅黑" panose="020B0503020204020204" pitchFamily="34" charset="-122"/>
              </a:rPr>
              <a:t>期</a:t>
            </a:r>
            <a:r>
              <a:rPr lang="en-US" altLang="zh-CN" sz="2400" kern="100" smtClean="0">
                <a:ea typeface="微软雅黑" panose="020B0503020204020204" pitchFamily="34" charset="-122"/>
                <a:cs typeface="微软雅黑" panose="020B0503020204020204" pitchFamily="34" charset="-122"/>
              </a:rPr>
              <a:t>DNA</a:t>
            </a:r>
            <a:r>
              <a:rPr lang="zh-CN" altLang="zh-CN" sz="2400" kern="100" smtClean="0">
                <a:ea typeface="微软雅黑" panose="020B0503020204020204" pitchFamily="34" charset="-122"/>
                <a:cs typeface="微软雅黑" panose="020B0503020204020204" pitchFamily="34" charset="-122"/>
              </a:rPr>
              <a:t>的复制做准备。</a:t>
            </a:r>
            <a:endParaRPr lang="zh-CN" altLang="zh-CN" sz="2400" kern="100" smtClean="0">
              <a:ea typeface="微软雅黑" panose="020B0503020204020204" pitchFamily="34" charset="-122"/>
              <a:cs typeface="微软雅黑" panose="020B0503020204020204" pitchFamily="34" charset="-122"/>
            </a:endParaRPr>
          </a:p>
          <a:p>
            <a:pPr indent="0" algn="just" defTabSz="914400" fontAlgn="auto">
              <a:tabLst>
                <a:tab pos="5941060" algn="l"/>
              </a:tabLst>
            </a:pPr>
            <a:r>
              <a:rPr lang="en-US" altLang="zh-CN" sz="2400" kern="100">
                <a:solidFill>
                  <a:srgbClr val="C00000"/>
                </a:solidFill>
                <a:ea typeface="微软雅黑" panose="020B0503020204020204" pitchFamily="34" charset="-122"/>
                <a:cs typeface="微软雅黑" panose="020B0503020204020204" pitchFamily="34" charset="-122"/>
              </a:rPr>
              <a:t>S </a:t>
            </a:r>
            <a:r>
              <a:rPr lang="zh-CN" altLang="zh-CN" sz="2400" kern="100">
                <a:solidFill>
                  <a:srgbClr val="C00000"/>
                </a:solidFill>
                <a:ea typeface="微软雅黑" panose="020B0503020204020204" pitchFamily="34" charset="-122"/>
                <a:cs typeface="微软雅黑" panose="020B0503020204020204" pitchFamily="34" charset="-122"/>
              </a:rPr>
              <a:t>期：</a:t>
            </a:r>
            <a:r>
              <a:rPr lang="zh-CN" altLang="zh-CN" sz="2400" kern="100" smtClean="0">
                <a:ea typeface="微软雅黑" panose="020B0503020204020204" pitchFamily="34" charset="-122"/>
                <a:cs typeface="微软雅黑" panose="020B0503020204020204" pitchFamily="34" charset="-122"/>
              </a:rPr>
              <a:t>又称</a:t>
            </a:r>
            <a:r>
              <a:rPr lang="en-US" altLang="zh-CN" sz="2400" kern="100" smtClean="0">
                <a:ea typeface="微软雅黑" panose="020B0503020204020204" pitchFamily="34" charset="-122"/>
                <a:cs typeface="微软雅黑" panose="020B0503020204020204" pitchFamily="34" charset="-122"/>
              </a:rPr>
              <a:t>DNA</a:t>
            </a:r>
            <a:r>
              <a:rPr lang="zh-CN" altLang="zh-CN" sz="2400" kern="100" smtClean="0">
                <a:ea typeface="微软雅黑" panose="020B0503020204020204" pitchFamily="34" charset="-122"/>
                <a:cs typeface="微软雅黑" panose="020B0503020204020204" pitchFamily="34" charset="-122"/>
              </a:rPr>
              <a:t>合成期，主要进行</a:t>
            </a:r>
            <a:r>
              <a:rPr lang="en-US" altLang="zh-CN" sz="2400" kern="100" smtClean="0">
                <a:ea typeface="微软雅黑" panose="020B0503020204020204" pitchFamily="34" charset="-122"/>
                <a:cs typeface="微软雅黑" panose="020B0503020204020204" pitchFamily="34" charset="-122"/>
              </a:rPr>
              <a:t>DNA</a:t>
            </a:r>
            <a:r>
              <a:rPr lang="zh-CN" altLang="zh-CN" sz="2400" kern="100" smtClean="0">
                <a:ea typeface="微软雅黑" panose="020B0503020204020204" pitchFamily="34" charset="-122"/>
                <a:cs typeface="微软雅黑" panose="020B0503020204020204" pitchFamily="34" charset="-122"/>
              </a:rPr>
              <a:t>的复制。</a:t>
            </a:r>
            <a:endParaRPr lang="zh-CN" altLang="zh-CN" sz="2400" kern="100" smtClean="0">
              <a:ea typeface="微软雅黑" panose="020B0503020204020204" pitchFamily="34" charset="-122"/>
              <a:cs typeface="微软雅黑" panose="020B0503020204020204" pitchFamily="34" charset="-122"/>
            </a:endParaRPr>
          </a:p>
          <a:p>
            <a:pPr indent="0" algn="just" defTabSz="914400" fontAlgn="auto">
              <a:spcBef>
                <a:spcPct val="0"/>
              </a:spcBef>
              <a:tabLst>
                <a:tab pos="5941060" algn="l"/>
              </a:tabLst>
            </a:pPr>
            <a:r>
              <a:rPr lang="en-US" altLang="zh-CN" sz="2400" kern="100">
                <a:solidFill>
                  <a:srgbClr val="0070C0"/>
                </a:solidFill>
                <a:ea typeface="微软雅黑" panose="020B0503020204020204" pitchFamily="34" charset="-122"/>
                <a:cs typeface="微软雅黑" panose="020B0503020204020204" pitchFamily="34" charset="-122"/>
              </a:rPr>
              <a:t>G</a:t>
            </a:r>
            <a:r>
              <a:rPr lang="en-US" altLang="zh-CN" sz="2400" kern="100" baseline="-25000">
                <a:solidFill>
                  <a:srgbClr val="0070C0"/>
                </a:solidFill>
                <a:ea typeface="微软雅黑" panose="020B0503020204020204" pitchFamily="34" charset="-122"/>
                <a:cs typeface="微软雅黑" panose="020B0503020204020204" pitchFamily="34" charset="-122"/>
              </a:rPr>
              <a:t>2</a:t>
            </a:r>
            <a:r>
              <a:rPr lang="zh-CN" altLang="zh-CN" sz="2400" kern="100">
                <a:solidFill>
                  <a:srgbClr val="0070C0"/>
                </a:solidFill>
                <a:ea typeface="微软雅黑" panose="020B0503020204020204" pitchFamily="34" charset="-122"/>
                <a:cs typeface="微软雅黑" panose="020B0503020204020204" pitchFamily="34" charset="-122"/>
              </a:rPr>
              <a:t>期：</a:t>
            </a:r>
            <a:r>
              <a:rPr lang="zh-CN" altLang="zh-CN" sz="2400" kern="100" smtClean="0">
                <a:ea typeface="微软雅黑" panose="020B0503020204020204" pitchFamily="34" charset="-122"/>
                <a:cs typeface="微软雅黑" panose="020B0503020204020204" pitchFamily="34" charset="-122"/>
              </a:rPr>
              <a:t>又称</a:t>
            </a:r>
            <a:r>
              <a:rPr lang="en-US" altLang="zh-CN" sz="2400" kern="100" smtClean="0">
                <a:ea typeface="微软雅黑" panose="020B0503020204020204" pitchFamily="34" charset="-122"/>
                <a:cs typeface="微软雅黑" panose="020B0503020204020204" pitchFamily="34" charset="-122"/>
              </a:rPr>
              <a:t>DNA</a:t>
            </a:r>
            <a:r>
              <a:rPr lang="zh-CN" altLang="zh-CN" sz="2400" kern="100" smtClean="0">
                <a:ea typeface="微软雅黑" panose="020B0503020204020204" pitchFamily="34" charset="-122"/>
                <a:cs typeface="微软雅黑" panose="020B0503020204020204" pitchFamily="34" charset="-122"/>
              </a:rPr>
              <a:t>合成后期，主要进行</a:t>
            </a:r>
            <a:r>
              <a:rPr lang="en-US" altLang="zh-CN" sz="2400" kern="100" smtClean="0">
                <a:ea typeface="微软雅黑" panose="020B0503020204020204" pitchFamily="34" charset="-122"/>
                <a:cs typeface="微软雅黑" panose="020B0503020204020204" pitchFamily="34" charset="-122"/>
              </a:rPr>
              <a:t>RNA</a:t>
            </a:r>
            <a:r>
              <a:rPr lang="zh-CN" altLang="zh-CN" sz="2400" kern="100" smtClean="0">
                <a:ea typeface="微软雅黑" panose="020B0503020204020204" pitchFamily="34" charset="-122"/>
                <a:cs typeface="微软雅黑" panose="020B0503020204020204" pitchFamily="34" charset="-122"/>
              </a:rPr>
              <a:t>和蛋白质的合成，特别是微管蛋白的合成，为分裂期做准备。</a:t>
            </a:r>
            <a:endParaRPr lang="zh-CN" altLang="zh-CN" sz="2400" kern="100">
              <a:ea typeface="微软雅黑" panose="020B0503020204020204" pitchFamily="34" charset="-122"/>
              <a:cs typeface="微软雅黑" panose="020B0503020204020204" pitchFamily="34" charset="-122"/>
            </a:endParaRPr>
          </a:p>
        </p:txBody>
      </p:sp>
      <p:sp>
        <p:nvSpPr>
          <p:cNvPr id="21" name="文本框 20"/>
          <p:cNvSpPr txBox="1"/>
          <p:nvPr>
            <p:custDataLst>
              <p:tags r:id="rId5"/>
            </p:custDataLst>
          </p:nvPr>
        </p:nvSpPr>
        <p:spPr>
          <a:xfrm>
            <a:off x="726925" y="5086545"/>
            <a:ext cx="10693549" cy="1243965"/>
          </a:xfrm>
          <a:prstGeom prst="roundRect">
            <a:avLst/>
          </a:prstGeom>
          <a:noFill/>
          <a:ln>
            <a:noFill/>
          </a:ln>
        </p:spPr>
        <p:txBody>
          <a:bodyPr wrap="square" rtlCol="0" anchor="ctr" anchorCtr="0">
            <a:noAutofit/>
          </a:bodyPr>
          <a:lstStyle/>
          <a:p>
            <a:pPr indent="0" fontAlgn="auto">
              <a:lnSpc>
                <a:spcPct val="150000"/>
              </a:lnSpc>
            </a:pPr>
            <a:r>
              <a:rPr lang="en-US" altLang="zh-CN" sz="2400">
                <a:latin typeface="Times New Roman" panose="02020603050405020304" pitchFamily="18" charset="0"/>
                <a:ea typeface="微软雅黑" panose="020B0503020204020204" pitchFamily="34" charset="-122"/>
                <a:cs typeface="微软雅黑" panose="020B0503020204020204" pitchFamily="34" charset="-122"/>
              </a:rPr>
              <a:t>1.</a:t>
            </a:r>
            <a:r>
              <a:rPr lang="zh-CN" altLang="en-US" sz="2400">
                <a:latin typeface="Times New Roman" panose="02020603050405020304" pitchFamily="18" charset="0"/>
                <a:ea typeface="微软雅黑" panose="020B0503020204020204" pitchFamily="34" charset="-122"/>
                <a:cs typeface="微软雅黑" panose="020B0503020204020204" pitchFamily="34" charset="-122"/>
              </a:rPr>
              <a:t>动物和低等植物细胞，间期还进行中心体的复制</a:t>
            </a:r>
            <a:endParaRPr lang="zh-CN" altLang="en-US" sz="2400">
              <a:latin typeface="Times New Roman" panose="02020603050405020304" pitchFamily="18" charset="0"/>
              <a:ea typeface="微软雅黑" panose="020B0503020204020204" pitchFamily="34" charset="-122"/>
              <a:cs typeface="微软雅黑" panose="020B0503020204020204" pitchFamily="34" charset="-122"/>
            </a:endParaRPr>
          </a:p>
          <a:p>
            <a:pPr indent="0" fontAlgn="auto">
              <a:lnSpc>
                <a:spcPct val="150000"/>
              </a:lnSpc>
            </a:pPr>
            <a:r>
              <a:rPr lang="en-US" altLang="zh-CN" sz="2400">
                <a:latin typeface="Times New Roman" panose="02020603050405020304" pitchFamily="18" charset="0"/>
                <a:ea typeface="微软雅黑" panose="020B0503020204020204" pitchFamily="34" charset="-122"/>
                <a:cs typeface="微软雅黑" panose="020B0503020204020204" pitchFamily="34" charset="-122"/>
              </a:rPr>
              <a:t>2.</a:t>
            </a:r>
            <a:r>
              <a:rPr lang="zh-CN" altLang="en-US" sz="2400">
                <a:latin typeface="Times New Roman" panose="02020603050405020304" pitchFamily="18" charset="0"/>
                <a:ea typeface="微软雅黑" panose="020B0503020204020204" pitchFamily="34" charset="-122"/>
                <a:cs typeface="微软雅黑" panose="020B0503020204020204" pitchFamily="34" charset="-122"/>
              </a:rPr>
              <a:t>若用药物抑制</a:t>
            </a:r>
            <a:r>
              <a:rPr lang="en-US" altLang="zh-CN" sz="2400">
                <a:latin typeface="Times New Roman" panose="02020603050405020304" pitchFamily="18" charset="0"/>
                <a:ea typeface="微软雅黑" panose="020B0503020204020204" pitchFamily="34" charset="-122"/>
                <a:cs typeface="微软雅黑" panose="020B0503020204020204" pitchFamily="34" charset="-122"/>
              </a:rPr>
              <a:t>DNA</a:t>
            </a:r>
            <a:r>
              <a:rPr lang="zh-CN" altLang="en-US" sz="2400">
                <a:latin typeface="Times New Roman" panose="02020603050405020304" pitchFamily="18" charset="0"/>
                <a:ea typeface="微软雅黑" panose="020B0503020204020204" pitchFamily="34" charset="-122"/>
                <a:cs typeface="微软雅黑" panose="020B0503020204020204" pitchFamily="34" charset="-122"/>
              </a:rPr>
              <a:t>的复制，则会停留在间期</a:t>
            </a:r>
            <a:endParaRPr lang="zh-CN" altLang="en-US" sz="2400">
              <a:latin typeface="Times New Roman" panose="02020603050405020304" pitchFamily="18" charset="0"/>
              <a:ea typeface="微软雅黑" panose="020B0503020204020204" pitchFamily="34" charset="-122"/>
              <a:cs typeface="微软雅黑" panose="020B0503020204020204" pitchFamily="34" charset="-122"/>
            </a:endParaRPr>
          </a:p>
        </p:txBody>
      </p:sp>
      <p:sp>
        <p:nvSpPr>
          <p:cNvPr id="10" name="TextBox 2"/>
          <p:cNvSpPr txBox="1"/>
          <p:nvPr>
            <p:custDataLst>
              <p:tags r:id="rId6"/>
            </p:custDataLst>
          </p:nvPr>
        </p:nvSpPr>
        <p:spPr>
          <a:xfrm>
            <a:off x="793601" y="0"/>
            <a:ext cx="2853055" cy="621515"/>
          </a:xfrm>
          <a:prstGeom prst="rect">
            <a:avLst/>
          </a:prstGeom>
          <a:noFill/>
        </p:spPr>
        <p:txBody>
          <a:bodyPr wrap="square" lIns="91438" tIns="45719" rIns="91438" bIns="45719" rtlCol="0">
            <a:spAutoFit/>
          </a:bodyPr>
          <a:lstStyle/>
          <a:p>
            <a:pPr>
              <a:lnSpc>
                <a:spcPct val="150000"/>
              </a:lnSpc>
            </a:pPr>
            <a:r>
              <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二、细胞周期</a:t>
            </a:r>
            <a:endPar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randombar(horizont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Box 2"/>
          <p:cNvSpPr txBox="1"/>
          <p:nvPr>
            <p:custDataLst>
              <p:tags r:id="rId1"/>
            </p:custDataLst>
          </p:nvPr>
        </p:nvSpPr>
        <p:spPr>
          <a:xfrm>
            <a:off x="793750" y="0"/>
            <a:ext cx="2853055" cy="621515"/>
          </a:xfrm>
          <a:prstGeom prst="rect">
            <a:avLst/>
          </a:prstGeom>
          <a:noFill/>
        </p:spPr>
        <p:txBody>
          <a:bodyPr wrap="square" lIns="91438" tIns="45719" rIns="91438" bIns="45719" rtlCol="0">
            <a:spAutoFit/>
          </a:bodyPr>
          <a:lstStyle/>
          <a:p>
            <a:pPr>
              <a:lnSpc>
                <a:spcPct val="150000"/>
              </a:lnSpc>
            </a:pPr>
            <a:r>
              <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课堂练习</a:t>
            </a:r>
            <a:endPar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6" name="文本框 15"/>
          <p:cNvSpPr txBox="1"/>
          <p:nvPr>
            <p:custDataLst>
              <p:tags r:id="rId2"/>
            </p:custDataLst>
          </p:nvPr>
        </p:nvSpPr>
        <p:spPr>
          <a:xfrm>
            <a:off x="793750" y="689610"/>
            <a:ext cx="10566400" cy="646331"/>
          </a:xfrm>
          <a:prstGeom prst="rect">
            <a:avLst/>
          </a:prstGeom>
          <a:noFill/>
        </p:spPr>
        <p:txBody>
          <a:bodyPr wrap="square" rtlCol="0" anchor="t">
            <a:spAutoFit/>
          </a:bodyPr>
          <a:lstStyle/>
          <a:p>
            <a:pPr indent="0" algn="just" fontAlgn="auto">
              <a:lnSpc>
                <a:spcPct val="150000"/>
              </a:lnSpc>
              <a:tabLst>
                <a:tab pos="5941060" algn="l"/>
              </a:tabLst>
            </a:pPr>
            <a:r>
              <a:rPr lang="en-US" altLang="zh-CN" sz="2400" kern="100" smtClean="0">
                <a:latin typeface="Times New Roman" panose="02020603050405020304" pitchFamily="18" charset="0"/>
                <a:ea typeface="楷体" panose="02010609060101010101" pitchFamily="49" charset="-122"/>
                <a:cs typeface="Times New Roman" panose="02020603050405020304" pitchFamily="18" charset="0"/>
                <a:sym typeface="+mn-ea"/>
              </a:rPr>
              <a:t>1.</a:t>
            </a:r>
            <a:r>
              <a:rPr lang="zh-CN" altLang="zh-CN" sz="2400" kern="100" smtClean="0">
                <a:latin typeface="Times New Roman" panose="02020603050405020304" pitchFamily="18" charset="0"/>
                <a:ea typeface="楷体" panose="02010609060101010101" pitchFamily="49" charset="-122"/>
                <a:cs typeface="Times New Roman" panose="02020603050405020304" pitchFamily="18" charset="0"/>
                <a:sym typeface="+mn-ea"/>
              </a:rPr>
              <a:t>下</a:t>
            </a:r>
            <a:r>
              <a:rPr lang="zh-CN"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表</a:t>
            </a:r>
            <a:r>
              <a:rPr lang="en-US"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a:t>
            </a:r>
            <a:r>
              <a:rPr lang="zh-CN"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教材第</a:t>
            </a:r>
            <a:r>
              <a:rPr lang="en-US"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111</a:t>
            </a:r>
            <a:r>
              <a:rPr lang="zh-CN"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页</a:t>
            </a:r>
            <a:r>
              <a:rPr lang="en-US"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a:t>
            </a:r>
            <a:r>
              <a:rPr lang="zh-CN"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是几种细胞的细胞周期的持续时间，据表分析：</a:t>
            </a:r>
            <a:endParaRPr lang="zh-CN" altLang="zh-CN" sz="2400" kern="100">
              <a:latin typeface="Times New Roman" panose="02020603050405020304" pitchFamily="18" charset="0"/>
              <a:ea typeface="楷体" panose="02010609060101010101" pitchFamily="49" charset="-122"/>
              <a:cs typeface="Times New Roman" panose="02020603050405020304" pitchFamily="18" charset="0"/>
              <a:sym typeface="+mn-ea"/>
            </a:endParaRPr>
          </a:p>
        </p:txBody>
      </p:sp>
      <p:sp>
        <p:nvSpPr>
          <p:cNvPr id="25" name="文本框 24"/>
          <p:cNvSpPr txBox="1"/>
          <p:nvPr>
            <p:custDataLst>
              <p:tags r:id="rId3"/>
            </p:custDataLst>
          </p:nvPr>
        </p:nvSpPr>
        <p:spPr>
          <a:xfrm>
            <a:off x="669608" y="3627120"/>
            <a:ext cx="10690542" cy="2862322"/>
          </a:xfrm>
          <a:prstGeom prst="rect">
            <a:avLst/>
          </a:prstGeom>
          <a:noFill/>
        </p:spPr>
        <p:txBody>
          <a:bodyPr wrap="square" rtlCol="0" anchor="t">
            <a:spAutoFit/>
          </a:bodyPr>
          <a:lstStyle/>
          <a:p>
            <a:pPr indent="0" algn="just" fontAlgn="auto">
              <a:lnSpc>
                <a:spcPct val="150000"/>
              </a:lnSpc>
              <a:tabLst>
                <a:tab pos="5941060" algn="l"/>
              </a:tabLst>
            </a:pPr>
            <a:r>
              <a:rPr lang="en-US"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(1)</a:t>
            </a:r>
            <a:r>
              <a:rPr lang="zh-CN"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从细胞增殖角度分析这些细胞的共同点是</a:t>
            </a:r>
            <a:r>
              <a:rPr lang="en-US" altLang="zh-CN" sz="2400" kern="100" smtClean="0">
                <a:latin typeface="Times New Roman" panose="02020603050405020304" pitchFamily="18" charset="0"/>
                <a:ea typeface="楷体" panose="02010609060101010101" pitchFamily="49" charset="-122"/>
                <a:cs typeface="Times New Roman" panose="02020603050405020304" pitchFamily="18" charset="0"/>
                <a:sym typeface="+mn-ea"/>
              </a:rPr>
              <a:t>___________________________</a:t>
            </a:r>
            <a:r>
              <a:rPr lang="zh-CN" altLang="zh-CN" sz="2400" kern="100" smtClean="0">
                <a:latin typeface="Times New Roman" panose="02020603050405020304" pitchFamily="18" charset="0"/>
                <a:ea typeface="楷体" panose="02010609060101010101" pitchFamily="49" charset="-122"/>
                <a:cs typeface="Times New Roman" panose="02020603050405020304" pitchFamily="18" charset="0"/>
                <a:sym typeface="+mn-ea"/>
              </a:rPr>
              <a:t>；</a:t>
            </a:r>
            <a:r>
              <a:rPr lang="zh-CN"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不同点是</a:t>
            </a:r>
            <a:r>
              <a:rPr lang="en-US"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___________________________________________</a:t>
            </a:r>
            <a:r>
              <a:rPr lang="zh-CN"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a:t>
            </a:r>
            <a:endParaRPr lang="zh-CN" altLang="zh-CN" sz="2400" kern="100">
              <a:latin typeface="Times New Roman" panose="02020603050405020304" pitchFamily="18" charset="0"/>
              <a:ea typeface="楷体" panose="02010609060101010101" pitchFamily="49" charset="-122"/>
              <a:cs typeface="Times New Roman" panose="02020603050405020304" pitchFamily="18" charset="0"/>
            </a:endParaRPr>
          </a:p>
          <a:p>
            <a:pPr indent="0" algn="just" fontAlgn="auto">
              <a:lnSpc>
                <a:spcPct val="150000"/>
              </a:lnSpc>
              <a:tabLst>
                <a:tab pos="5941060" algn="l"/>
              </a:tabLst>
            </a:pPr>
            <a:r>
              <a:rPr lang="en-US"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(2)</a:t>
            </a:r>
            <a:r>
              <a:rPr lang="zh-CN"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不同生物细胞的细胞周期持续时间</a:t>
            </a:r>
            <a:r>
              <a:rPr lang="en-US"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____________(</a:t>
            </a:r>
            <a:r>
              <a:rPr lang="zh-CN"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填</a:t>
            </a:r>
            <a:r>
              <a:rPr lang="en-US"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a:t>
            </a:r>
            <a:r>
              <a:rPr lang="zh-CN"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不一定相同</a:t>
            </a:r>
            <a:r>
              <a:rPr lang="en-US"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a:t>
            </a:r>
            <a:r>
              <a:rPr lang="zh-CN"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或</a:t>
            </a:r>
            <a:r>
              <a:rPr lang="en-US"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a:t>
            </a:r>
            <a:r>
              <a:rPr lang="zh-CN"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不同</a:t>
            </a:r>
            <a:r>
              <a:rPr lang="en-US"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a:t>
            </a:r>
            <a:r>
              <a:rPr lang="zh-CN"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a:t>
            </a:r>
            <a:endParaRPr lang="zh-CN" altLang="zh-CN" sz="2400" kern="100">
              <a:latin typeface="Times New Roman" panose="02020603050405020304" pitchFamily="18" charset="0"/>
              <a:ea typeface="楷体" panose="02010609060101010101" pitchFamily="49" charset="-122"/>
              <a:cs typeface="Times New Roman" panose="02020603050405020304" pitchFamily="18" charset="0"/>
            </a:endParaRPr>
          </a:p>
          <a:p>
            <a:pPr indent="0" algn="just" fontAlgn="auto">
              <a:lnSpc>
                <a:spcPct val="150000"/>
              </a:lnSpc>
              <a:tabLst>
                <a:tab pos="5941060" algn="l"/>
              </a:tabLst>
            </a:pPr>
            <a:r>
              <a:rPr lang="en-US"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(3)</a:t>
            </a:r>
            <a:r>
              <a:rPr lang="zh-CN"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细胞周期持续时间相同的细胞，分裂间期和分裂期的比例</a:t>
            </a:r>
            <a:r>
              <a:rPr lang="en-US"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____________(</a:t>
            </a:r>
            <a:r>
              <a:rPr lang="zh-CN"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填</a:t>
            </a:r>
            <a:r>
              <a:rPr lang="en-US"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a:t>
            </a:r>
            <a:r>
              <a:rPr lang="zh-CN"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相同</a:t>
            </a:r>
            <a:r>
              <a:rPr lang="en-US"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a:t>
            </a:r>
            <a:r>
              <a:rPr lang="zh-CN"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或</a:t>
            </a:r>
            <a:r>
              <a:rPr lang="en-US"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a:t>
            </a:r>
            <a:r>
              <a:rPr lang="zh-CN"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不一定相同</a:t>
            </a:r>
            <a:r>
              <a:rPr lang="en-US"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a:t>
            </a:r>
            <a:r>
              <a:rPr lang="zh-CN" altLang="zh-CN" sz="2400" kern="100">
                <a:latin typeface="Times New Roman" panose="02020603050405020304" pitchFamily="18" charset="0"/>
                <a:ea typeface="楷体" panose="02010609060101010101" pitchFamily="49" charset="-122"/>
                <a:cs typeface="Times New Roman" panose="02020603050405020304" pitchFamily="18" charset="0"/>
                <a:sym typeface="+mn-ea"/>
              </a:rPr>
              <a:t>。</a:t>
            </a:r>
            <a:endParaRPr lang="zh-CN" altLang="zh-CN" sz="2400" kern="100">
              <a:latin typeface="Times New Roman" panose="02020603050405020304" pitchFamily="18" charset="0"/>
              <a:ea typeface="楷体" panose="02010609060101010101" pitchFamily="49" charset="-122"/>
              <a:cs typeface="Times New Roman" panose="02020603050405020304" pitchFamily="18" charset="0"/>
              <a:sym typeface="+mn-ea"/>
            </a:endParaRPr>
          </a:p>
        </p:txBody>
      </p:sp>
      <p:sp>
        <p:nvSpPr>
          <p:cNvPr id="26" name="文本框 25"/>
          <p:cNvSpPr txBox="1"/>
          <p:nvPr>
            <p:custDataLst>
              <p:tags r:id="rId4"/>
            </p:custDataLst>
          </p:nvPr>
        </p:nvSpPr>
        <p:spPr>
          <a:xfrm>
            <a:off x="6822439" y="3627120"/>
            <a:ext cx="4254182" cy="581062"/>
          </a:xfrm>
          <a:prstGeom prst="rect">
            <a:avLst/>
          </a:prstGeom>
          <a:noFill/>
        </p:spPr>
        <p:txBody>
          <a:bodyPr wrap="square" rtlCol="0" anchor="t">
            <a:noAutofit/>
          </a:bodyPr>
          <a:lstStyle/>
          <a:p>
            <a:pPr>
              <a:lnSpc>
                <a:spcPct val="150000"/>
              </a:lnSpc>
            </a:pPr>
            <a:r>
              <a:rPr lang="zh-CN" altLang="zh-CN" sz="2400" kern="10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分裂间期</a:t>
            </a:r>
            <a:r>
              <a:rPr lang="zh-CN" altLang="zh-CN" sz="2400" kern="10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持续时间大于分裂期</a:t>
            </a:r>
            <a:endParaRPr lang="zh-CN" altLang="zh-CN" sz="2400" kern="10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endParaRPr>
          </a:p>
        </p:txBody>
      </p:sp>
      <p:sp>
        <p:nvSpPr>
          <p:cNvPr id="27" name="文本框 26"/>
          <p:cNvSpPr txBox="1"/>
          <p:nvPr>
            <p:custDataLst>
              <p:tags r:id="rId5"/>
            </p:custDataLst>
          </p:nvPr>
        </p:nvSpPr>
        <p:spPr>
          <a:xfrm>
            <a:off x="1996440" y="4158455"/>
            <a:ext cx="6096000" cy="646331"/>
          </a:xfrm>
          <a:prstGeom prst="rect">
            <a:avLst/>
          </a:prstGeom>
          <a:noFill/>
        </p:spPr>
        <p:txBody>
          <a:bodyPr wrap="square" rtlCol="0" anchor="t">
            <a:spAutoFit/>
          </a:bodyPr>
          <a:lstStyle/>
          <a:p>
            <a:pPr>
              <a:lnSpc>
                <a:spcPct val="150000"/>
              </a:lnSpc>
            </a:pPr>
            <a:r>
              <a:rPr lang="zh-CN" altLang="zh-CN" sz="2400" kern="10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细胞分裂间期和分裂期的持续时间均不同</a:t>
            </a:r>
            <a:endParaRPr lang="zh-CN" altLang="zh-CN" sz="2400" kern="10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endParaRPr>
          </a:p>
        </p:txBody>
      </p:sp>
      <p:sp>
        <p:nvSpPr>
          <p:cNvPr id="28" name="文本框 27"/>
          <p:cNvSpPr txBox="1"/>
          <p:nvPr>
            <p:custDataLst>
              <p:tags r:id="rId6"/>
            </p:custDataLst>
          </p:nvPr>
        </p:nvSpPr>
        <p:spPr>
          <a:xfrm>
            <a:off x="5792787" y="4680986"/>
            <a:ext cx="2059305" cy="646331"/>
          </a:xfrm>
          <a:prstGeom prst="rect">
            <a:avLst/>
          </a:prstGeom>
          <a:noFill/>
        </p:spPr>
        <p:txBody>
          <a:bodyPr wrap="square" rtlCol="0" anchor="t">
            <a:spAutoFit/>
          </a:bodyPr>
          <a:lstStyle/>
          <a:p>
            <a:pPr>
              <a:lnSpc>
                <a:spcPct val="150000"/>
              </a:lnSpc>
            </a:pPr>
            <a:r>
              <a:rPr lang="zh-CN" altLang="zh-CN" sz="2400" kern="10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不一定相同</a:t>
            </a:r>
            <a:endParaRPr lang="zh-CN" altLang="zh-CN" sz="2400" kern="10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endParaRPr>
          </a:p>
        </p:txBody>
      </p:sp>
      <p:sp>
        <p:nvSpPr>
          <p:cNvPr id="29" name="文本框 28"/>
          <p:cNvSpPr txBox="1"/>
          <p:nvPr>
            <p:custDataLst>
              <p:tags r:id="rId7"/>
            </p:custDataLst>
          </p:nvPr>
        </p:nvSpPr>
        <p:spPr>
          <a:xfrm>
            <a:off x="9081452" y="5223479"/>
            <a:ext cx="2059305" cy="646331"/>
          </a:xfrm>
          <a:prstGeom prst="rect">
            <a:avLst/>
          </a:prstGeom>
          <a:noFill/>
        </p:spPr>
        <p:txBody>
          <a:bodyPr wrap="square" rtlCol="0" anchor="t">
            <a:spAutoFit/>
          </a:bodyPr>
          <a:lstStyle/>
          <a:p>
            <a:pPr>
              <a:lnSpc>
                <a:spcPct val="150000"/>
              </a:lnSpc>
            </a:pPr>
            <a:r>
              <a:rPr lang="zh-CN" altLang="zh-CN" sz="2400" kern="10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不一定相同</a:t>
            </a:r>
            <a:endParaRPr lang="zh-CN" altLang="zh-CN" sz="2400" kern="10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endParaRPr>
          </a:p>
        </p:txBody>
      </p:sp>
      <p:pic>
        <p:nvPicPr>
          <p:cNvPr id="2" name="Picture 2"/>
          <p:cNvPicPr>
            <a:picLocks noChangeAspect="1"/>
          </p:cNvPicPr>
          <p:nvPr>
            <p:custDataLst>
              <p:tags r:id="rId8"/>
            </p:custDataLst>
          </p:nvPr>
        </p:nvPicPr>
        <p:blipFill>
          <a:blip r:embed="rId9"/>
          <a:stretch>
            <a:fillRect/>
          </a:stretch>
        </p:blipFill>
        <p:spPr>
          <a:xfrm flipH="1">
            <a:off x="10922000" y="10502900"/>
            <a:ext cx="0" cy="0"/>
          </a:xfrm>
          <a:prstGeom prst="rect">
            <a:avLst/>
          </a:prstGeom>
          <a:ln>
            <a:noFill/>
          </a:ln>
        </p:spPr>
      </p:pic>
      <p:graphicFrame>
        <p:nvGraphicFramePr>
          <p:cNvPr id="14" name="表格 13"/>
          <p:cNvGraphicFramePr>
            <a:graphicFrameLocks noGrp="1"/>
          </p:cNvGraphicFramePr>
          <p:nvPr>
            <p:custDataLst>
              <p:tags r:id="rId10"/>
            </p:custDataLst>
          </p:nvPr>
        </p:nvGraphicFramePr>
        <p:xfrm>
          <a:off x="793750" y="1407781"/>
          <a:ext cx="9998075" cy="2170850"/>
        </p:xfrm>
        <a:graphic>
          <a:graphicData uri="http://schemas.openxmlformats.org/drawingml/2006/table">
            <a:tbl>
              <a:tblPr/>
              <a:tblGrid>
                <a:gridCol w="3321289"/>
                <a:gridCol w="1430740"/>
                <a:gridCol w="1163992"/>
                <a:gridCol w="1422656"/>
                <a:gridCol w="2659398"/>
              </a:tblGrid>
              <a:tr h="385005">
                <a:tc>
                  <a:txBody>
                    <a:bodyPr wrap="square"/>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None/>
                      </a:pPr>
                      <a:r>
                        <a:rPr lang="zh-CN" altLang="en-US"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细胞类型</a:t>
                      </a:r>
                      <a:endParaRPr lang="zh-CN" altLang="en-US"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68592" marR="68592" marT="34205" marB="34205" vert="horz"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None/>
                      </a:pPr>
                      <a:r>
                        <a:rPr lang="zh-CN" altLang="en-US"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分裂间期</a:t>
                      </a:r>
                      <a:endParaRPr lang="zh-CN" altLang="en-US"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68592" marR="68592" marT="34205" marB="34205"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None/>
                      </a:pPr>
                      <a:r>
                        <a:rPr lang="zh-CN" altLang="en-US"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分裂期</a:t>
                      </a:r>
                      <a:endParaRPr lang="zh-CN" altLang="en-US"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68592" marR="68592" marT="34205" marB="34205"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None/>
                      </a:pPr>
                      <a:r>
                        <a:rPr lang="zh-CN" altLang="en-US"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细胞周期</a:t>
                      </a:r>
                      <a:endParaRPr lang="zh-CN" altLang="en-US"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68592" marR="68592" marT="34205" marB="34205" vert="horz" anchor="ctr">
                    <a:lnL w="12700" cap="flat" cmpd="sng">
                      <a:solidFill>
                        <a:schemeClr val="tx1"/>
                      </a:solidFill>
                      <a:prstDash val="solid"/>
                      <a:headEnd type="none" w="med" len="med"/>
                      <a:tailEnd type="none" w="med" len="med"/>
                    </a:lnL>
                    <a:lnR w="12700" cap="flat" cmpd="sng" algn="ctr">
                      <a:solidFill>
                        <a:schemeClr val="tx1"/>
                      </a:solidFill>
                      <a:prstDash val="solid"/>
                      <a:roun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None/>
                      </a:pPr>
                      <a:r>
                        <a:rPr lang="zh-CN" altLang="en-US" sz="2400" b="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分裂期所占比例</a:t>
                      </a:r>
                      <a:endParaRPr lang="zh-CN" altLang="en-US" sz="2400" b="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68592" marR="68592" marT="34205" marB="34205" vert="horz"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005">
                <a:tc>
                  <a:txBody>
                    <a:bodyPr wrap="square"/>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None/>
                      </a:pPr>
                      <a:r>
                        <a:rPr lang="zh-CN" altLang="en-US"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蚕豆根尖分生区细胞</a:t>
                      </a:r>
                      <a:endParaRPr lang="zh-CN" altLang="en-US"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68592" marR="68592" marT="34205" marB="34205" vert="horz"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None/>
                      </a:pPr>
                      <a:r>
                        <a:rPr lang="en-US" altLang="zh-CN"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15.3</a:t>
                      </a:r>
                      <a:endParaRPr lang="en-US" altLang="zh-CN"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68592" marR="68592" marT="34205" marB="34205"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None/>
                      </a:pPr>
                      <a:r>
                        <a:rPr lang="en-US" altLang="zh-CN"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2.0</a:t>
                      </a:r>
                      <a:endParaRPr lang="en-US" altLang="zh-CN"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68592" marR="68592" marT="34205" marB="34205"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None/>
                      </a:pPr>
                      <a:r>
                        <a:rPr lang="en-US" altLang="zh-CN"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17.3</a:t>
                      </a:r>
                      <a:endParaRPr lang="en-US" altLang="zh-CN"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68592" marR="68592" marT="34205" marB="34205" vert="horz" anchor="ctr">
                    <a:lnL w="12700" cap="flat" cmpd="sng">
                      <a:solidFill>
                        <a:schemeClr val="tx1"/>
                      </a:solidFill>
                      <a:prstDash val="solid"/>
                      <a:headEnd type="none" w="med" len="med"/>
                      <a:tailEnd type="none" w="med" len="med"/>
                    </a:lnL>
                    <a:lnR w="12700" cap="flat" cmpd="sng" algn="ctr">
                      <a:solidFill>
                        <a:schemeClr val="tx1"/>
                      </a:solidFill>
                      <a:prstDash val="solid"/>
                      <a:roun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None/>
                      </a:pPr>
                      <a:r>
                        <a:rPr lang="en-US" altLang="zh-CN" sz="2400" b="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11.6</a:t>
                      </a:r>
                      <a:r>
                        <a:rPr lang="zh-CN" altLang="en-US" sz="2400" b="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b="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68592" marR="68592" marT="34205" marB="34205" vert="horz"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005">
                <a:tc>
                  <a:txBody>
                    <a:bodyPr wrap="square"/>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None/>
                      </a:pPr>
                      <a:r>
                        <a:rPr lang="zh-CN" altLang="en-US"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小鼠十二指肠上皮细胞</a:t>
                      </a:r>
                      <a:endParaRPr lang="zh-CN" altLang="en-US"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68592" marR="68592" marT="34205" marB="34205" vert="horz"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None/>
                      </a:pPr>
                      <a:r>
                        <a:rPr lang="en-US" altLang="zh-CN"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13.5</a:t>
                      </a:r>
                      <a:endParaRPr lang="en-US" altLang="zh-CN"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68592" marR="68592" marT="34205" marB="34205"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None/>
                      </a:pPr>
                      <a:r>
                        <a:rPr lang="en-US" altLang="zh-CN"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1.8</a:t>
                      </a:r>
                      <a:endParaRPr lang="en-US" altLang="zh-CN"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68592" marR="68592" marT="34205" marB="34205"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None/>
                      </a:pPr>
                      <a:r>
                        <a:rPr lang="en-US" altLang="zh-CN"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15.3</a:t>
                      </a:r>
                      <a:endParaRPr lang="en-US" altLang="zh-CN"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68592" marR="68592" marT="34205" marB="34205" vert="horz" anchor="ctr">
                    <a:lnL w="12700" cap="flat" cmpd="sng">
                      <a:solidFill>
                        <a:schemeClr val="tx1"/>
                      </a:solidFill>
                      <a:prstDash val="solid"/>
                      <a:headEnd type="none" w="med" len="med"/>
                      <a:tailEnd type="none" w="med" len="med"/>
                    </a:lnL>
                    <a:lnR w="12700" cap="flat" cmpd="sng" algn="ctr">
                      <a:solidFill>
                        <a:schemeClr val="tx1"/>
                      </a:solidFill>
                      <a:prstDash val="solid"/>
                      <a:roun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None/>
                      </a:pPr>
                      <a:r>
                        <a:rPr lang="en-US" altLang="zh-CN" sz="2400" b="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11.8</a:t>
                      </a:r>
                      <a:r>
                        <a:rPr lang="zh-CN" altLang="en-US" sz="2400" b="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b="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68592" marR="68592" marT="34205" marB="34205" vert="horz"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005">
                <a:tc>
                  <a:txBody>
                    <a:bodyPr wrap="square"/>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None/>
                      </a:pPr>
                      <a:r>
                        <a:rPr lang="zh-CN" altLang="en-US"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人的肝细胞</a:t>
                      </a:r>
                      <a:endParaRPr lang="zh-CN" altLang="en-US"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68592" marR="68592" marT="34205" marB="34205" vert="horz"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None/>
                      </a:pPr>
                      <a:r>
                        <a:rPr lang="en-US" altLang="zh-CN"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21</a:t>
                      </a:r>
                      <a:endParaRPr lang="en-US" altLang="zh-CN"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68592" marR="68592" marT="34205" marB="34205"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None/>
                      </a:pPr>
                      <a:r>
                        <a:rPr lang="en-US" altLang="zh-CN"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68592" marR="68592" marT="34205" marB="34205"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None/>
                      </a:pPr>
                      <a:r>
                        <a:rPr lang="en-US" altLang="zh-CN"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22</a:t>
                      </a:r>
                      <a:endParaRPr lang="en-US" altLang="zh-CN"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68592" marR="68592" marT="34205" marB="34205" vert="horz" anchor="ctr">
                    <a:lnL w="12700" cap="flat" cmpd="sng">
                      <a:solidFill>
                        <a:schemeClr val="tx1"/>
                      </a:solidFill>
                      <a:prstDash val="solid"/>
                      <a:headEnd type="none" w="med" len="med"/>
                      <a:tailEnd type="none" w="med" len="med"/>
                    </a:lnL>
                    <a:lnR w="12700" cap="flat" cmpd="sng" algn="ctr">
                      <a:solidFill>
                        <a:schemeClr val="tx1"/>
                      </a:solidFill>
                      <a:prstDash val="solid"/>
                      <a:roun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None/>
                      </a:pPr>
                      <a:r>
                        <a:rPr lang="en-US" altLang="zh-CN" sz="2400" b="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4.5</a:t>
                      </a:r>
                      <a:r>
                        <a:rPr lang="zh-CN" altLang="en-US" sz="2400" b="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b="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68592" marR="68592" marT="34205" marB="34205" vert="horz"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005">
                <a:tc>
                  <a:txBody>
                    <a:bodyPr wrap="square"/>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None/>
                      </a:pPr>
                      <a:r>
                        <a:rPr lang="zh-CN" altLang="en-US"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人的宫颈癌细胞</a:t>
                      </a:r>
                      <a:endParaRPr lang="zh-CN" altLang="en-US"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68592" marR="68592" marT="34205" marB="34205" vert="horz"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wrap="square"/>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None/>
                      </a:pPr>
                      <a:r>
                        <a:rPr lang="en-US" altLang="zh-CN"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20.5</a:t>
                      </a:r>
                      <a:endParaRPr lang="en-US" altLang="zh-CN"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68592" marR="68592" marT="34205" marB="34205"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wrap="square"/>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None/>
                      </a:pPr>
                      <a:r>
                        <a:rPr lang="en-US" altLang="zh-CN"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1.5</a:t>
                      </a:r>
                      <a:endParaRPr lang="en-US" altLang="zh-CN"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68592" marR="68592" marT="34205" marB="34205"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wrap="square"/>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None/>
                      </a:pPr>
                      <a:r>
                        <a:rPr lang="en-US" altLang="zh-CN"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22</a:t>
                      </a:r>
                      <a:endParaRPr lang="en-US" altLang="zh-CN" sz="2400" b="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68592" marR="68592" marT="34205" marB="34205" vert="horz" anchor="ctr">
                    <a:lnL w="12700" cap="flat" cmpd="sng">
                      <a:solidFill>
                        <a:schemeClr val="tx1"/>
                      </a:solidFill>
                      <a:prstDash val="solid"/>
                      <a:headEnd type="none" w="med" len="med"/>
                      <a:tailEnd type="none" w="med" len="med"/>
                    </a:lnL>
                    <a:lnR w="12700" cap="flat" cmpd="sng" algn="ctr">
                      <a:solidFill>
                        <a:schemeClr val="tx1"/>
                      </a:solidFill>
                      <a:prstDash val="solid"/>
                      <a:roun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wrap="square"/>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None/>
                      </a:pPr>
                      <a:r>
                        <a:rPr lang="en-US" altLang="zh-CN" sz="2400" b="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6.8</a:t>
                      </a:r>
                      <a:r>
                        <a:rPr lang="zh-CN" altLang="en-US" sz="2400" b="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b="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68592" marR="68592" marT="34205" marB="34205" vert="horz"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lgn="ctr">
                      <a:solidFill>
                        <a:schemeClr val="tx1"/>
                      </a:solidFill>
                      <a:prstDash val="solid"/>
                      <a:roun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2" presetClass="entr" presetSubtype="4"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anim calcmode="lin" valueType="num">
                                      <p:cBhvr additive="base">
                                        <p:cTn id="9" dur="500" fill="hold"/>
                                        <p:tgtEl>
                                          <p:spTgt spid="25"/>
                                        </p:tgtEl>
                                        <p:attrNameLst>
                                          <p:attrName>ppt_x</p:attrName>
                                        </p:attrNameLst>
                                      </p:cBhvr>
                                      <p:tavLst>
                                        <p:tav tm="0">
                                          <p:val>
                                            <p:strVal val="#ppt_x"/>
                                          </p:val>
                                        </p:tav>
                                        <p:tav tm="100000">
                                          <p:val>
                                            <p:strVal val="#ppt_x"/>
                                          </p:val>
                                        </p:tav>
                                      </p:tavLst>
                                    </p:anim>
                                    <p:anim calcmode="lin" valueType="num">
                                      <p:cBhvr additive="base">
                                        <p:cTn id="1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4"/>
          <p:cNvSpPr/>
          <p:nvPr>
            <p:custDataLst>
              <p:tags r:id="rId1"/>
            </p:custDataLst>
          </p:nvPr>
        </p:nvSpPr>
        <p:spPr>
          <a:xfrm>
            <a:off x="0" y="2313342"/>
            <a:ext cx="2394909" cy="1710018"/>
          </a:xfrm>
          <a:custGeom>
            <a:avLst/>
            <a:gdLst>
              <a:gd name="connsiteX0" fmla="*/ 0 w 1073027"/>
              <a:gd name="connsiteY0" fmla="*/ 0 h 685800"/>
              <a:gd name="connsiteX1" fmla="*/ 1073027 w 1073027"/>
              <a:gd name="connsiteY1" fmla="*/ 0 h 685800"/>
              <a:gd name="connsiteX2" fmla="*/ 863474 w 1073027"/>
              <a:gd name="connsiteY2" fmla="*/ 685800 h 685800"/>
              <a:gd name="connsiteX3" fmla="*/ 0 w 1073027"/>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1073027" h="685800">
                <a:moveTo>
                  <a:pt x="0" y="0"/>
                </a:moveTo>
                <a:lnTo>
                  <a:pt x="1073027" y="0"/>
                </a:lnTo>
                <a:lnTo>
                  <a:pt x="863474" y="685800"/>
                </a:lnTo>
                <a:lnTo>
                  <a:pt x="0" y="685800"/>
                </a:lnTo>
                <a:close/>
              </a:path>
            </a:pathLst>
          </a:custGeom>
          <a:solidFill>
            <a:srgbClr val="1E386B"/>
          </a:solidFill>
          <a:ln w="12700" cap="flat" cmpd="sng" algn="ctr">
            <a:noFill/>
            <a:prstDash val="solid"/>
            <a:miter lim="800000"/>
          </a:ln>
          <a:effectLst>
            <a:outerShdw blurRad="254000" dist="38100" dir="2700000" algn="l"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4400" b="0" i="0" u="none" strike="noStrike" kern="0" cap="none" spc="0" normalizeH="0" baseline="0" noProof="0" smtClean="0">
              <a:ln>
                <a:noFill/>
              </a:ln>
              <a:solidFill>
                <a:srgbClr val="1E386B"/>
              </a:solidFill>
              <a:effectLst/>
              <a:uLnTx/>
              <a:uFillTx/>
              <a:latin typeface="Times New Roman" panose="02020603050405020304" pitchFamily="18" charset="0"/>
              <a:ea typeface="微软雅黑" panose="020B0503020204020204" pitchFamily="34" charset="-122"/>
              <a:cs typeface="Arial" panose="020B0604020202020204"/>
            </a:endParaRPr>
          </a:p>
        </p:txBody>
      </p:sp>
      <p:sp>
        <p:nvSpPr>
          <p:cNvPr id="3" name="矩形 2"/>
          <p:cNvSpPr/>
          <p:nvPr>
            <p:custDataLst>
              <p:tags r:id="rId2"/>
            </p:custDataLst>
          </p:nvPr>
        </p:nvSpPr>
        <p:spPr>
          <a:xfrm>
            <a:off x="641467" y="2469168"/>
            <a:ext cx="1031051" cy="1207254"/>
          </a:xfrm>
          <a:prstGeom prst="rect">
            <a:avLst/>
          </a:prstGeom>
        </p:spPr>
        <p:txBody>
          <a:bodyPr wrap="none">
            <a:spAutoFit/>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zh-CN" altLang="en-US" sz="6600" b="1" i="0" u="none" strike="noStrike" kern="1200" cap="none" spc="0" normalizeH="0" baseline="0" noProof="0" smtClean="0">
                <a:ln>
                  <a:noFill/>
                </a:ln>
                <a:solidFill>
                  <a:srgbClr val="FFFFFF"/>
                </a:solidFill>
                <a:effectLst/>
                <a:uLnTx/>
                <a:uFillTx/>
                <a:latin typeface="Times New Roman" panose="02020603050405020304" pitchFamily="18" charset="0"/>
                <a:ea typeface="微软雅黑" panose="020B0503020204020204" pitchFamily="34" charset="-122"/>
                <a:cs typeface="Arial" panose="020B0604020202020204"/>
                <a:sym typeface="+mn-ea"/>
              </a:rPr>
              <a:t>三</a:t>
            </a:r>
            <a:endParaRPr kumimoji="0" lang="zh-CN" altLang="en-US" sz="6600" b="1"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Arial" panose="020B0604020202020204"/>
              <a:sym typeface="+mn-ea"/>
            </a:endParaRPr>
          </a:p>
        </p:txBody>
      </p:sp>
      <p:sp>
        <p:nvSpPr>
          <p:cNvPr id="4" name="矩形 3"/>
          <p:cNvSpPr/>
          <p:nvPr>
            <p:custDataLst>
              <p:tags r:id="rId3"/>
            </p:custDataLst>
          </p:nvPr>
        </p:nvSpPr>
        <p:spPr>
          <a:xfrm>
            <a:off x="2558880" y="2854582"/>
            <a:ext cx="5994569" cy="707886"/>
          </a:xfrm>
          <a:prstGeom prst="rect">
            <a:avLst/>
          </a:prstGeom>
          <a:noFill/>
        </p:spPr>
        <p:txBody>
          <a:bodyPr wrap="square" rtlCol="0">
            <a:spAutoFit/>
          </a:bodyPr>
          <a:lstStyle/>
          <a:p>
            <a:r>
              <a:rPr lang="zh-CN" altLang="en-US" sz="4000" b="1">
                <a:solidFill>
                  <a:srgbClr val="00206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mn-ea"/>
              </a:rPr>
              <a:t>高等植物细胞有丝分裂</a:t>
            </a:r>
            <a:endParaRPr lang="zh-CN" altLang="en-US" sz="4000" b="1">
              <a:solidFill>
                <a:srgbClr val="00206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cxnSp>
        <p:nvCxnSpPr>
          <p:cNvPr id="5" name="直接连接符 4"/>
          <p:cNvCxnSpPr/>
          <p:nvPr>
            <p:custDataLst>
              <p:tags r:id="rId4"/>
            </p:custDataLst>
          </p:nvPr>
        </p:nvCxnSpPr>
        <p:spPr>
          <a:xfrm>
            <a:off x="1955722" y="3813968"/>
            <a:ext cx="10236278" cy="0"/>
          </a:xfrm>
          <a:prstGeom prst="line">
            <a:avLst/>
          </a:prstGeom>
          <a:ln w="6350">
            <a:solidFill>
              <a:srgbClr val="1E386B"/>
            </a:solidFill>
          </a:ln>
        </p:spPr>
        <p:style>
          <a:lnRef idx="1">
            <a:schemeClr val="accent3"/>
          </a:lnRef>
          <a:fillRef idx="0">
            <a:schemeClr val="accent3"/>
          </a:fillRef>
          <a:effectRef idx="0">
            <a:schemeClr val="accent3"/>
          </a:effectRef>
          <a:fontRef idx="minor">
            <a:schemeClr val="tx1"/>
          </a:fontRef>
        </p:style>
      </p:cxnSp>
      <p:cxnSp>
        <p:nvCxnSpPr>
          <p:cNvPr id="6" name="直接连接符 5"/>
          <p:cNvCxnSpPr/>
          <p:nvPr>
            <p:custDataLst>
              <p:tags r:id="rId5"/>
            </p:custDataLst>
          </p:nvPr>
        </p:nvCxnSpPr>
        <p:spPr>
          <a:xfrm>
            <a:off x="2149686" y="2603081"/>
            <a:ext cx="10042314" cy="0"/>
          </a:xfrm>
          <a:prstGeom prst="line">
            <a:avLst/>
          </a:prstGeom>
          <a:ln w="6350">
            <a:solidFill>
              <a:srgbClr val="1E386B"/>
            </a:solidFill>
          </a:ln>
        </p:spPr>
        <p:style>
          <a:lnRef idx="1">
            <a:schemeClr val="accent3"/>
          </a:lnRef>
          <a:fillRef idx="0">
            <a:schemeClr val="accent3"/>
          </a:fillRef>
          <a:effectRef idx="0">
            <a:schemeClr val="accent3"/>
          </a:effectRef>
          <a:fontRef idx="minor">
            <a:schemeClr val="tx1"/>
          </a:fontRef>
        </p:style>
      </p:cxn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93380" name="图片 5093379"/>
          <p:cNvPicPr>
            <a:picLocks noChangeAspect="1"/>
          </p:cNvPicPr>
          <p:nvPr>
            <p:custDataLst>
              <p:tags r:id="rId1"/>
            </p:custDataLst>
          </p:nvPr>
        </p:nvPicPr>
        <p:blipFill>
          <a:blip r:embed="rId2">
            <a:lum contrast="12000"/>
          </a:blip>
          <a:stretch>
            <a:fillRect/>
          </a:stretch>
        </p:blipFill>
        <p:spPr>
          <a:xfrm>
            <a:off x="2040794" y="692495"/>
            <a:ext cx="8453872" cy="5918700"/>
          </a:xfrm>
          <a:prstGeom prst="rect">
            <a:avLst/>
          </a:prstGeom>
          <a:noFill/>
          <a:ln w="9525">
            <a:noFill/>
          </a:ln>
        </p:spPr>
      </p:pic>
      <p:sp>
        <p:nvSpPr>
          <p:cNvPr id="5093381" name="直接连接符 5093380"/>
          <p:cNvSpPr/>
          <p:nvPr>
            <p:custDataLst>
              <p:tags r:id="rId3"/>
            </p:custDataLst>
          </p:nvPr>
        </p:nvSpPr>
        <p:spPr>
          <a:xfrm>
            <a:off x="2320209" y="5056530"/>
            <a:ext cx="690598" cy="0"/>
          </a:xfrm>
          <a:prstGeom prst="line">
            <a:avLst/>
          </a:prstGeom>
          <a:ln w="19050" cap="flat" cmpd="sng">
            <a:solidFill>
              <a:srgbClr val="4D4D4D"/>
            </a:solidFill>
            <a:prstDash val="solid"/>
            <a:headEnd type="none" w="med" len="med"/>
            <a:tailEnd type="none" w="med" len="med"/>
          </a:ln>
        </p:spPr>
        <p:txBody>
          <a:bodyPr lIns="91351" tIns="45676" rIns="91351" bIns="45676"/>
          <a:lstStyle/>
          <a:p>
            <a:endParaRPr sz="2400">
              <a:latin typeface="Times New Roman" panose="02020603050405020304" pitchFamily="18" charset="0"/>
              <a:cs typeface="Times New Roman" panose="02020603050405020304" pitchFamily="18" charset="0"/>
            </a:endParaRPr>
          </a:p>
        </p:txBody>
      </p:sp>
      <p:sp>
        <p:nvSpPr>
          <p:cNvPr id="5093382" name="文本框 5093381"/>
          <p:cNvSpPr txBox="1"/>
          <p:nvPr>
            <p:custDataLst>
              <p:tags r:id="rId4"/>
            </p:custDataLst>
          </p:nvPr>
        </p:nvSpPr>
        <p:spPr>
          <a:xfrm>
            <a:off x="793750" y="4908797"/>
            <a:ext cx="1871758" cy="295466"/>
          </a:xfrm>
          <a:prstGeom prst="rect">
            <a:avLst/>
          </a:prstGeom>
          <a:noFill/>
          <a:ln w="63500">
            <a:noFill/>
          </a:ln>
        </p:spPr>
        <p:txBody>
          <a:bodyPr lIns="0" tIns="0" rIns="0" bIns="0">
            <a:spAutoFit/>
          </a:bodyPr>
          <a:lstStyle/>
          <a:p>
            <a:pPr algn="ctr">
              <a:lnSpc>
                <a:spcPct val="80000"/>
              </a:lnSpc>
              <a:spcBef>
                <a:spcPct val="50000"/>
              </a:spcBef>
            </a:pPr>
            <a:r>
              <a:rPr lang="en-US" altLang="zh-CN" sz="2400">
                <a:solidFill>
                  <a:srgbClr val="292929"/>
                </a:solidFill>
                <a:latin typeface="Times New Roman" panose="02020603050405020304" pitchFamily="18" charset="0"/>
                <a:cs typeface="Times New Roman" panose="02020603050405020304" pitchFamily="18" charset="0"/>
              </a:rPr>
              <a:t>DNA</a:t>
            </a:r>
            <a:endParaRPr lang="en-US" altLang="zh-CN" sz="2400">
              <a:solidFill>
                <a:srgbClr val="292929"/>
              </a:solidFill>
              <a:latin typeface="Times New Roman" panose="02020603050405020304" pitchFamily="18" charset="0"/>
              <a:cs typeface="Times New Roman" panose="02020603050405020304" pitchFamily="18" charset="0"/>
            </a:endParaRPr>
          </a:p>
        </p:txBody>
      </p:sp>
      <p:sp>
        <p:nvSpPr>
          <p:cNvPr id="5093383" name="圆角矩形 5093382"/>
          <p:cNvSpPr/>
          <p:nvPr>
            <p:custDataLst>
              <p:tags r:id="rId5"/>
            </p:custDataLst>
          </p:nvPr>
        </p:nvSpPr>
        <p:spPr>
          <a:xfrm>
            <a:off x="1069194" y="4796855"/>
            <a:ext cx="1251015" cy="519350"/>
          </a:xfrm>
          <a:prstGeom prst="roundRect">
            <a:avLst>
              <a:gd name="adj" fmla="val 15759"/>
            </a:avLst>
          </a:prstGeom>
          <a:noFill/>
          <a:ln w="19050" cap="flat" cmpd="sng">
            <a:solidFill>
              <a:srgbClr val="C0C0C0"/>
            </a:solidFill>
            <a:prstDash val="solid"/>
            <a:headEnd type="none" w="med" len="med"/>
            <a:tailEnd type="none" w="med" len="med"/>
          </a:ln>
        </p:spPr>
        <p:txBody>
          <a:bodyPr lIns="91351" tIns="45676" rIns="91351" bIns="45676"/>
          <a:lstStyle/>
          <a:p>
            <a:endParaRPr lang="zh-CN" altLang="en-US" sz="2400">
              <a:latin typeface="Times New Roman" panose="02020603050405020304" pitchFamily="18" charset="0"/>
              <a:cs typeface="Times New Roman" panose="02020603050405020304" pitchFamily="18" charset="0"/>
            </a:endParaRPr>
          </a:p>
        </p:txBody>
      </p:sp>
      <p:sp>
        <p:nvSpPr>
          <p:cNvPr id="5093384" name="直接连接符 5093383"/>
          <p:cNvSpPr/>
          <p:nvPr>
            <p:custDataLst>
              <p:tags r:id="rId6"/>
            </p:custDataLst>
          </p:nvPr>
        </p:nvSpPr>
        <p:spPr>
          <a:xfrm>
            <a:off x="3661715" y="4231363"/>
            <a:ext cx="569942" cy="0"/>
          </a:xfrm>
          <a:prstGeom prst="line">
            <a:avLst/>
          </a:prstGeom>
          <a:ln w="19050" cap="flat" cmpd="sng">
            <a:solidFill>
              <a:srgbClr val="4D4D4D"/>
            </a:solidFill>
            <a:prstDash val="solid"/>
            <a:headEnd type="none" w="med" len="med"/>
            <a:tailEnd type="none" w="med" len="med"/>
          </a:ln>
        </p:spPr>
        <p:txBody>
          <a:bodyPr lIns="91351" tIns="45676" rIns="91351" bIns="45676"/>
          <a:lstStyle/>
          <a:p>
            <a:endParaRPr sz="2400">
              <a:latin typeface="Times New Roman" panose="02020603050405020304" pitchFamily="18" charset="0"/>
              <a:cs typeface="Times New Roman" panose="02020603050405020304" pitchFamily="18" charset="0"/>
            </a:endParaRPr>
          </a:p>
        </p:txBody>
      </p:sp>
      <p:sp>
        <p:nvSpPr>
          <p:cNvPr id="5093385" name="文本框 5093384"/>
          <p:cNvSpPr txBox="1"/>
          <p:nvPr>
            <p:custDataLst>
              <p:tags r:id="rId7"/>
            </p:custDataLst>
          </p:nvPr>
        </p:nvSpPr>
        <p:spPr>
          <a:xfrm>
            <a:off x="2074928" y="4110720"/>
            <a:ext cx="1871758" cy="295466"/>
          </a:xfrm>
          <a:prstGeom prst="rect">
            <a:avLst/>
          </a:prstGeom>
          <a:noFill/>
          <a:ln w="63500">
            <a:noFill/>
          </a:ln>
        </p:spPr>
        <p:txBody>
          <a:bodyPr lIns="0" tIns="0" rIns="0" bIns="0">
            <a:spAutoFit/>
          </a:bodyPr>
          <a:lstStyle/>
          <a:p>
            <a:pPr algn="ctr">
              <a:lnSpc>
                <a:spcPct val="80000"/>
              </a:lnSpc>
              <a:spcBef>
                <a:spcPct val="50000"/>
              </a:spcBef>
            </a:pPr>
            <a:r>
              <a:rPr lang="zh-CN" altLang="en-US" sz="2400">
                <a:solidFill>
                  <a:srgbClr val="292929"/>
                </a:solidFill>
                <a:latin typeface="Times New Roman" panose="02020603050405020304" pitchFamily="18" charset="0"/>
                <a:cs typeface="Times New Roman" panose="02020603050405020304" pitchFamily="18" charset="0"/>
              </a:rPr>
              <a:t>蛋白质</a:t>
            </a:r>
            <a:endParaRPr lang="zh-CN" altLang="en-US" sz="2400">
              <a:solidFill>
                <a:srgbClr val="292929"/>
              </a:solidFill>
              <a:latin typeface="Times New Roman" panose="02020603050405020304" pitchFamily="18" charset="0"/>
              <a:cs typeface="Times New Roman" panose="02020603050405020304" pitchFamily="18" charset="0"/>
            </a:endParaRPr>
          </a:p>
        </p:txBody>
      </p:sp>
      <p:sp>
        <p:nvSpPr>
          <p:cNvPr id="5093386" name="圆角矩形 5093385"/>
          <p:cNvSpPr/>
          <p:nvPr>
            <p:custDataLst>
              <p:tags r:id="rId8"/>
            </p:custDataLst>
          </p:nvPr>
        </p:nvSpPr>
        <p:spPr>
          <a:xfrm>
            <a:off x="2320209" y="3970104"/>
            <a:ext cx="1354206" cy="519350"/>
          </a:xfrm>
          <a:prstGeom prst="roundRect">
            <a:avLst>
              <a:gd name="adj" fmla="val 15759"/>
            </a:avLst>
          </a:prstGeom>
          <a:noFill/>
          <a:ln w="19050" cap="flat" cmpd="sng">
            <a:solidFill>
              <a:srgbClr val="C0C0C0"/>
            </a:solidFill>
            <a:prstDash val="solid"/>
            <a:headEnd type="none" w="med" len="med"/>
            <a:tailEnd type="none" w="med" len="med"/>
          </a:ln>
        </p:spPr>
        <p:txBody>
          <a:bodyPr lIns="91351" tIns="45676" rIns="91351" bIns="45676"/>
          <a:lstStyle/>
          <a:p>
            <a:endParaRPr lang="zh-CN" altLang="en-US" sz="2400">
              <a:latin typeface="Times New Roman" panose="02020603050405020304" pitchFamily="18" charset="0"/>
              <a:cs typeface="Times New Roman" panose="02020603050405020304" pitchFamily="18" charset="0"/>
            </a:endParaRPr>
          </a:p>
        </p:txBody>
      </p:sp>
      <p:sp>
        <p:nvSpPr>
          <p:cNvPr id="5093387" name="直接连接符 5093386"/>
          <p:cNvSpPr/>
          <p:nvPr>
            <p:custDataLst>
              <p:tags r:id="rId9"/>
            </p:custDataLst>
          </p:nvPr>
        </p:nvSpPr>
        <p:spPr>
          <a:xfrm>
            <a:off x="8640372" y="1351183"/>
            <a:ext cx="498501" cy="0"/>
          </a:xfrm>
          <a:prstGeom prst="line">
            <a:avLst/>
          </a:prstGeom>
          <a:ln w="19050" cap="flat" cmpd="sng">
            <a:solidFill>
              <a:srgbClr val="4D4D4D"/>
            </a:solidFill>
            <a:prstDash val="solid"/>
            <a:headEnd type="none" w="med" len="med"/>
            <a:tailEnd type="none" w="med" len="med"/>
          </a:ln>
        </p:spPr>
        <p:txBody>
          <a:bodyPr lIns="91351" tIns="45676" rIns="91351" bIns="45676"/>
          <a:lstStyle/>
          <a:p>
            <a:endParaRPr sz="2400">
              <a:latin typeface="Times New Roman" panose="02020603050405020304" pitchFamily="18" charset="0"/>
              <a:cs typeface="Times New Roman" panose="02020603050405020304" pitchFamily="18" charset="0"/>
            </a:endParaRPr>
          </a:p>
        </p:txBody>
      </p:sp>
      <p:sp>
        <p:nvSpPr>
          <p:cNvPr id="5093388" name="文本框 5093387"/>
          <p:cNvSpPr txBox="1"/>
          <p:nvPr>
            <p:custDataLst>
              <p:tags r:id="rId10"/>
            </p:custDataLst>
          </p:nvPr>
        </p:nvSpPr>
        <p:spPr>
          <a:xfrm>
            <a:off x="8873746" y="1217149"/>
            <a:ext cx="1871760" cy="295466"/>
          </a:xfrm>
          <a:prstGeom prst="rect">
            <a:avLst/>
          </a:prstGeom>
          <a:noFill/>
          <a:ln w="63500">
            <a:noFill/>
          </a:ln>
        </p:spPr>
        <p:txBody>
          <a:bodyPr lIns="0" tIns="0" rIns="0" bIns="0">
            <a:spAutoFit/>
          </a:bodyPr>
          <a:lstStyle/>
          <a:p>
            <a:pPr algn="ctr">
              <a:lnSpc>
                <a:spcPct val="80000"/>
              </a:lnSpc>
              <a:spcBef>
                <a:spcPct val="50000"/>
              </a:spcBef>
            </a:pPr>
            <a:r>
              <a:rPr lang="zh-CN" altLang="en-US" sz="2400">
                <a:solidFill>
                  <a:srgbClr val="292929"/>
                </a:solidFill>
                <a:latin typeface="Times New Roman" panose="02020603050405020304" pitchFamily="18" charset="0"/>
                <a:cs typeface="Times New Roman" panose="02020603050405020304" pitchFamily="18" charset="0"/>
              </a:rPr>
              <a:t>染色质</a:t>
            </a:r>
            <a:endParaRPr lang="zh-CN" altLang="en-US" sz="2400">
              <a:solidFill>
                <a:srgbClr val="292929"/>
              </a:solidFill>
              <a:latin typeface="Times New Roman" panose="02020603050405020304" pitchFamily="18" charset="0"/>
              <a:cs typeface="Times New Roman" panose="02020603050405020304" pitchFamily="18" charset="0"/>
            </a:endParaRPr>
          </a:p>
        </p:txBody>
      </p:sp>
      <p:sp>
        <p:nvSpPr>
          <p:cNvPr id="5093389" name="圆角矩形 5093388"/>
          <p:cNvSpPr/>
          <p:nvPr>
            <p:custDataLst>
              <p:tags r:id="rId11"/>
            </p:custDataLst>
          </p:nvPr>
        </p:nvSpPr>
        <p:spPr>
          <a:xfrm>
            <a:off x="9126171" y="1070924"/>
            <a:ext cx="1354208" cy="519350"/>
          </a:xfrm>
          <a:prstGeom prst="roundRect">
            <a:avLst>
              <a:gd name="adj" fmla="val 15759"/>
            </a:avLst>
          </a:prstGeom>
          <a:noFill/>
          <a:ln w="19050" cap="flat" cmpd="sng">
            <a:solidFill>
              <a:srgbClr val="C0C0C0"/>
            </a:solidFill>
            <a:prstDash val="solid"/>
            <a:headEnd type="none" w="med" len="med"/>
            <a:tailEnd type="none" w="med" len="med"/>
          </a:ln>
        </p:spPr>
        <p:txBody>
          <a:bodyPr lIns="91351" tIns="45676" rIns="91351" bIns="45676"/>
          <a:lstStyle/>
          <a:p>
            <a:endParaRPr lang="zh-CN" altLang="en-US" sz="2400">
              <a:latin typeface="Times New Roman" panose="02020603050405020304" pitchFamily="18" charset="0"/>
              <a:cs typeface="Times New Roman" panose="02020603050405020304" pitchFamily="18" charset="0"/>
            </a:endParaRPr>
          </a:p>
        </p:txBody>
      </p:sp>
      <p:sp>
        <p:nvSpPr>
          <p:cNvPr id="5093390" name="圆角矩形 5093389"/>
          <p:cNvSpPr/>
          <p:nvPr>
            <p:custDataLst>
              <p:tags r:id="rId12"/>
            </p:custDataLst>
          </p:nvPr>
        </p:nvSpPr>
        <p:spPr>
          <a:xfrm>
            <a:off x="7846580" y="3249664"/>
            <a:ext cx="1354208" cy="519350"/>
          </a:xfrm>
          <a:prstGeom prst="roundRect">
            <a:avLst>
              <a:gd name="adj" fmla="val 15759"/>
            </a:avLst>
          </a:prstGeom>
          <a:solidFill>
            <a:srgbClr val="333333"/>
          </a:solidFill>
          <a:ln w="19050">
            <a:noFill/>
          </a:ln>
        </p:spPr>
        <p:txBody>
          <a:bodyPr lIns="91351" tIns="45676" rIns="91351" bIns="45676"/>
          <a:lstStyle/>
          <a:p>
            <a:endParaRPr lang="zh-CN" altLang="en-US" sz="2400">
              <a:latin typeface="Times New Roman" panose="02020603050405020304" pitchFamily="18" charset="0"/>
              <a:cs typeface="Times New Roman" panose="02020603050405020304" pitchFamily="18" charset="0"/>
            </a:endParaRPr>
          </a:p>
        </p:txBody>
      </p:sp>
      <p:sp>
        <p:nvSpPr>
          <p:cNvPr id="5093391" name="文本框 5093390"/>
          <p:cNvSpPr txBox="1"/>
          <p:nvPr>
            <p:custDataLst>
              <p:tags r:id="rId13"/>
            </p:custDataLst>
          </p:nvPr>
        </p:nvSpPr>
        <p:spPr>
          <a:xfrm>
            <a:off x="7587804" y="3398521"/>
            <a:ext cx="1871760" cy="295466"/>
          </a:xfrm>
          <a:prstGeom prst="rect">
            <a:avLst/>
          </a:prstGeom>
          <a:noFill/>
          <a:ln w="63500">
            <a:noFill/>
          </a:ln>
        </p:spPr>
        <p:txBody>
          <a:bodyPr lIns="0" tIns="0" rIns="0" bIns="0">
            <a:spAutoFit/>
          </a:bodyPr>
          <a:lstStyle/>
          <a:p>
            <a:pPr algn="ctr">
              <a:lnSpc>
                <a:spcPct val="80000"/>
              </a:lnSpc>
              <a:spcBef>
                <a:spcPct val="50000"/>
              </a:spcBef>
            </a:pPr>
            <a:r>
              <a:rPr lang="zh-CN" altLang="en-US" sz="2400">
                <a:solidFill>
                  <a:schemeClr val="bg1"/>
                </a:solidFill>
                <a:latin typeface="Times New Roman" panose="02020603050405020304" pitchFamily="18" charset="0"/>
                <a:cs typeface="Times New Roman" panose="02020603050405020304" pitchFamily="18" charset="0"/>
              </a:rPr>
              <a:t>染色体</a:t>
            </a:r>
            <a:endParaRPr lang="zh-CN" altLang="en-US" sz="2400">
              <a:solidFill>
                <a:schemeClr val="bg1"/>
              </a:solidFill>
              <a:latin typeface="Times New Roman" panose="02020603050405020304" pitchFamily="18" charset="0"/>
              <a:cs typeface="Times New Roman" panose="02020603050405020304" pitchFamily="18" charset="0"/>
            </a:endParaRPr>
          </a:p>
        </p:txBody>
      </p:sp>
      <p:sp>
        <p:nvSpPr>
          <p:cNvPr id="5093392" name="直接连接符 5093391"/>
          <p:cNvSpPr/>
          <p:nvPr>
            <p:custDataLst>
              <p:tags r:id="rId14"/>
            </p:custDataLst>
          </p:nvPr>
        </p:nvSpPr>
        <p:spPr>
          <a:xfrm flipV="1">
            <a:off x="7667183" y="3556841"/>
            <a:ext cx="155584" cy="232758"/>
          </a:xfrm>
          <a:prstGeom prst="line">
            <a:avLst/>
          </a:prstGeom>
          <a:ln w="28575" cap="flat" cmpd="sng">
            <a:solidFill>
              <a:srgbClr val="4D4D4D"/>
            </a:solidFill>
            <a:prstDash val="solid"/>
            <a:headEnd type="none" w="med" len="med"/>
            <a:tailEnd type="none" w="med" len="med"/>
          </a:ln>
        </p:spPr>
        <p:txBody>
          <a:bodyPr lIns="91351" tIns="45676" rIns="91351" bIns="45676"/>
          <a:lstStyle/>
          <a:p>
            <a:endParaRPr sz="2400">
              <a:latin typeface="Times New Roman" panose="02020603050405020304" pitchFamily="18" charset="0"/>
              <a:cs typeface="Times New Roman" panose="02020603050405020304" pitchFamily="18" charset="0"/>
            </a:endParaRPr>
          </a:p>
        </p:txBody>
      </p:sp>
      <p:sp>
        <p:nvSpPr>
          <p:cNvPr id="17" name="TextBox 2"/>
          <p:cNvSpPr txBox="1"/>
          <p:nvPr>
            <p:custDataLst>
              <p:tags r:id="rId15"/>
            </p:custDataLst>
          </p:nvPr>
        </p:nvSpPr>
        <p:spPr>
          <a:xfrm>
            <a:off x="793750" y="0"/>
            <a:ext cx="4739005" cy="621515"/>
          </a:xfrm>
          <a:prstGeom prst="rect">
            <a:avLst/>
          </a:prstGeom>
          <a:noFill/>
        </p:spPr>
        <p:txBody>
          <a:bodyPr wrap="square" lIns="91438" tIns="45719" rIns="91438" bIns="45719" rtlCol="0">
            <a:spAutoFit/>
          </a:bodyPr>
          <a:lstStyle/>
          <a:p>
            <a:pPr>
              <a:lnSpc>
                <a:spcPct val="150000"/>
              </a:lnSpc>
            </a:pPr>
            <a:r>
              <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三、高等植物细胞有丝分裂</a:t>
            </a:r>
            <a:endPar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文本框 17"/>
          <p:cNvSpPr txBox="1"/>
          <p:nvPr>
            <p:custDataLst>
              <p:tags r:id="rId16"/>
            </p:custDataLst>
          </p:nvPr>
        </p:nvSpPr>
        <p:spPr>
          <a:xfrm>
            <a:off x="793750" y="755484"/>
            <a:ext cx="2929255" cy="461665"/>
          </a:xfrm>
          <a:prstGeom prst="rect">
            <a:avLst/>
          </a:prstGeom>
          <a:noFill/>
        </p:spPr>
        <p:txBody>
          <a:bodyPr wrap="square" rtlCol="0">
            <a:spAutoFit/>
          </a:bodyPr>
          <a:lstStyle/>
          <a:p>
            <a:pPr algn="l"/>
            <a:r>
              <a:rPr lang="en-US" altLang="zh-CN"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1.</a:t>
            </a:r>
            <a:r>
              <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染色质和染色体：</a:t>
            </a:r>
            <a:endPar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Box 2"/>
          <p:cNvSpPr txBox="1"/>
          <p:nvPr>
            <p:custDataLst>
              <p:tags r:id="rId1"/>
            </p:custDataLst>
          </p:nvPr>
        </p:nvSpPr>
        <p:spPr>
          <a:xfrm>
            <a:off x="793750" y="0"/>
            <a:ext cx="4739005" cy="621515"/>
          </a:xfrm>
          <a:prstGeom prst="rect">
            <a:avLst/>
          </a:prstGeom>
          <a:noFill/>
        </p:spPr>
        <p:txBody>
          <a:bodyPr wrap="square" lIns="91438" tIns="45719" rIns="91438" bIns="45719" rtlCol="0">
            <a:spAutoFit/>
          </a:bodyPr>
          <a:lstStyle/>
          <a:p>
            <a:pPr>
              <a:lnSpc>
                <a:spcPct val="150000"/>
              </a:lnSpc>
            </a:pPr>
            <a:r>
              <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三、高等植物细胞有丝分裂</a:t>
            </a:r>
            <a:endPar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6" name="文本框 15"/>
          <p:cNvSpPr txBox="1"/>
          <p:nvPr>
            <p:custDataLst>
              <p:tags r:id="rId2"/>
            </p:custDataLst>
          </p:nvPr>
        </p:nvSpPr>
        <p:spPr>
          <a:xfrm>
            <a:off x="793750" y="755484"/>
            <a:ext cx="2929255" cy="461665"/>
          </a:xfrm>
          <a:prstGeom prst="rect">
            <a:avLst/>
          </a:prstGeom>
          <a:noFill/>
        </p:spPr>
        <p:txBody>
          <a:bodyPr wrap="square" rtlCol="0">
            <a:spAutoFit/>
          </a:bodyPr>
          <a:lstStyle/>
          <a:p>
            <a:pPr algn="l"/>
            <a:r>
              <a:rPr lang="en-US" altLang="zh-CN"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1.</a:t>
            </a:r>
            <a:r>
              <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染色质和染色体：</a:t>
            </a:r>
            <a:endPar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grpSp>
        <p:nvGrpSpPr>
          <p:cNvPr id="38" name="组合 37"/>
          <p:cNvGrpSpPr/>
          <p:nvPr>
            <p:custDataLst>
              <p:tags r:id="rId3"/>
            </p:custDataLst>
          </p:nvPr>
        </p:nvGrpSpPr>
        <p:grpSpPr>
          <a:xfrm>
            <a:off x="793750" y="2070417"/>
            <a:ext cx="7284085" cy="2522220"/>
            <a:chOff x="2653" y="2286"/>
            <a:chExt cx="11471" cy="3972"/>
          </a:xfrm>
          <a:noFill/>
        </p:grpSpPr>
        <p:grpSp>
          <p:nvGrpSpPr>
            <p:cNvPr id="27" name="组合 26"/>
            <p:cNvGrpSpPr/>
            <p:nvPr>
              <p:custDataLst>
                <p:tags r:id="rId4"/>
              </p:custDataLst>
            </p:nvPr>
          </p:nvGrpSpPr>
          <p:grpSpPr>
            <a:xfrm>
              <a:off x="4994" y="4211"/>
              <a:ext cx="7441" cy="1717"/>
              <a:chOff x="10114928" y="7949256"/>
              <a:chExt cx="7189931" cy="1640562"/>
            </a:xfrm>
            <a:grpFill/>
          </p:grpSpPr>
          <p:pic>
            <p:nvPicPr>
              <p:cNvPr id="28" name="图片 27"/>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10114928" y="8546945"/>
                <a:ext cx="6826358" cy="362714"/>
              </a:xfrm>
              <a:prstGeom prst="rect">
                <a:avLst/>
              </a:prstGeom>
              <a:grpFill/>
            </p:spPr>
          </p:pic>
          <p:sp>
            <p:nvSpPr>
              <p:cNvPr id="40" name="文本框 39"/>
              <p:cNvSpPr txBox="1"/>
              <p:nvPr>
                <p:custDataLst>
                  <p:tags r:id="rId7"/>
                </p:custDataLst>
              </p:nvPr>
            </p:nvSpPr>
            <p:spPr>
              <a:xfrm>
                <a:off x="11113890" y="7949256"/>
                <a:ext cx="5170812" cy="750222"/>
              </a:xfrm>
              <a:prstGeom prst="rect">
                <a:avLst/>
              </a:prstGeom>
              <a:grpFill/>
            </p:spPr>
            <p:txBody>
              <a:bodyPr wrap="square" rtlCol="0">
                <a:spAutoFit/>
              </a:bodyPr>
              <a:lstStyle/>
              <a:p>
                <a:pPr>
                  <a:lnSpc>
                    <a:spcPct val="110000"/>
                  </a:lnSpc>
                </a:pPr>
                <a:r>
                  <a:rPr lang="zh-CN" altLang="en-US" sz="2400">
                    <a:solidFill>
                      <a:schemeClr val="accent1">
                        <a:lumMod val="75000"/>
                      </a:schemeClr>
                    </a:solidFill>
                    <a:latin typeface="楷体" panose="02010609060101010101" pitchFamily="49" charset="-122"/>
                    <a:ea typeface="楷体" panose="02010609060101010101" pitchFamily="49" charset="-122"/>
                    <a:sym typeface="Times New Roman" panose="02020603050405020304" pitchFamily="18" charset="0"/>
                  </a:rPr>
                  <a:t>高度螺旋、变短变粗</a:t>
                </a:r>
                <a:endParaRPr lang="zh-CN" altLang="en-US" sz="2400">
                  <a:solidFill>
                    <a:schemeClr val="accent1">
                      <a:lumMod val="75000"/>
                    </a:schemeClr>
                  </a:solidFill>
                  <a:latin typeface="楷体" panose="02010609060101010101" pitchFamily="49" charset="-122"/>
                  <a:ea typeface="楷体" panose="02010609060101010101" pitchFamily="49" charset="-122"/>
                  <a:sym typeface="Times New Roman" panose="02020603050405020304" pitchFamily="18" charset="0"/>
                </a:endParaRPr>
              </a:p>
            </p:txBody>
          </p:sp>
          <p:sp>
            <p:nvSpPr>
              <p:cNvPr id="26" name="文本框 25"/>
              <p:cNvSpPr txBox="1"/>
              <p:nvPr>
                <p:custDataLst>
                  <p:tags r:id="rId8"/>
                </p:custDataLst>
              </p:nvPr>
            </p:nvSpPr>
            <p:spPr>
              <a:xfrm>
                <a:off x="10838860" y="8839596"/>
                <a:ext cx="6465999" cy="750222"/>
              </a:xfrm>
              <a:prstGeom prst="rect">
                <a:avLst/>
              </a:prstGeom>
              <a:grpFill/>
            </p:spPr>
            <p:txBody>
              <a:bodyPr wrap="square" rtlCol="0">
                <a:spAutoFit/>
              </a:bodyPr>
              <a:lstStyle/>
              <a:p>
                <a:pPr>
                  <a:lnSpc>
                    <a:spcPct val="110000"/>
                  </a:lnSpc>
                </a:pPr>
                <a:r>
                  <a:rPr lang="zh-CN" altLang="en-US" sz="2400">
                    <a:solidFill>
                      <a:schemeClr val="accent1">
                        <a:lumMod val="75000"/>
                      </a:schemeClr>
                    </a:solidFill>
                    <a:latin typeface="楷体" panose="02010609060101010101" pitchFamily="49" charset="-122"/>
                    <a:ea typeface="楷体" panose="02010609060101010101" pitchFamily="49" charset="-122"/>
                    <a:sym typeface="Times New Roman" panose="02020603050405020304" pitchFamily="18" charset="0"/>
                  </a:rPr>
                  <a:t>解开螺旋、恢复细长丝状</a:t>
                </a:r>
                <a:endParaRPr lang="zh-CN" altLang="en-US" sz="2400">
                  <a:solidFill>
                    <a:schemeClr val="accent1">
                      <a:lumMod val="75000"/>
                    </a:schemeClr>
                  </a:solidFill>
                  <a:latin typeface="楷体" panose="02010609060101010101" pitchFamily="49" charset="-122"/>
                  <a:ea typeface="楷体" panose="02010609060101010101" pitchFamily="49" charset="-122"/>
                  <a:sym typeface="Times New Roman" panose="02020603050405020304" pitchFamily="18" charset="0"/>
                </a:endParaRPr>
              </a:p>
            </p:txBody>
          </p:sp>
        </p:grpSp>
        <p:sp>
          <p:nvSpPr>
            <p:cNvPr id="29" name="文本框 28"/>
            <p:cNvSpPr txBox="1"/>
            <p:nvPr>
              <p:custDataLst>
                <p:tags r:id="rId9"/>
              </p:custDataLst>
            </p:nvPr>
          </p:nvSpPr>
          <p:spPr>
            <a:xfrm>
              <a:off x="4856" y="2286"/>
              <a:ext cx="7006" cy="1787"/>
            </a:xfrm>
            <a:prstGeom prst="rect">
              <a:avLst/>
            </a:prstGeom>
            <a:grpFill/>
          </p:spPr>
          <p:txBody>
            <a:bodyPr wrap="square" rtlCol="0">
              <a:spAutoFit/>
            </a:bodyPr>
            <a:lstStyle/>
            <a:p>
              <a:pPr algn="ctr">
                <a:lnSpc>
                  <a:spcPct val="150000"/>
                </a:lnSpc>
              </a:pP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染色质和染色体是同一种物质在不同时期的两种存在状态</a:t>
              </a:r>
              <a:endParaRPr lang="zh-CN" altLang="en-US" sz="240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30" name="图片 29"/>
            <p:cNvPicPr>
              <a:picLocks noChangeAspect="1"/>
            </p:cNvPicPr>
            <p:nvPr>
              <p:custDataLst>
                <p:tags r:id="rId10"/>
              </p:custDataLst>
            </p:nvPr>
          </p:nvPicPr>
          <p:blipFill>
            <a:blip r:embed="rId11"/>
            <a:srcRect t="34929" r="62087"/>
            <a:stretch>
              <a:fillRect/>
            </a:stretch>
          </p:blipFill>
          <p:spPr>
            <a:xfrm>
              <a:off x="2653" y="2519"/>
              <a:ext cx="2820" cy="3739"/>
            </a:xfrm>
            <a:prstGeom prst="rect">
              <a:avLst/>
            </a:prstGeom>
            <a:grpFill/>
          </p:spPr>
        </p:pic>
        <p:pic>
          <p:nvPicPr>
            <p:cNvPr id="31" name="图片 30"/>
            <p:cNvPicPr>
              <a:picLocks noChangeAspect="1"/>
            </p:cNvPicPr>
            <p:nvPr>
              <p:custDataLst>
                <p:tags r:id="rId12"/>
              </p:custDataLst>
            </p:nvPr>
          </p:nvPicPr>
          <p:blipFill>
            <a:blip r:embed="rId11"/>
            <a:srcRect l="71108" t="35503"/>
            <a:stretch>
              <a:fillRect/>
            </a:stretch>
          </p:blipFill>
          <p:spPr>
            <a:xfrm>
              <a:off x="11975" y="2470"/>
              <a:ext cx="2149" cy="3706"/>
            </a:xfrm>
            <a:prstGeom prst="rect">
              <a:avLst/>
            </a:prstGeom>
            <a:grpFill/>
          </p:spPr>
        </p:pic>
      </p:grpSp>
      <p:sp>
        <p:nvSpPr>
          <p:cNvPr id="36" name="文本框 35"/>
          <p:cNvSpPr txBox="1"/>
          <p:nvPr>
            <p:custDataLst>
              <p:tags r:id="rId13"/>
            </p:custDataLst>
          </p:nvPr>
        </p:nvSpPr>
        <p:spPr>
          <a:xfrm>
            <a:off x="793750" y="5130055"/>
            <a:ext cx="6096000" cy="461665"/>
          </a:xfrm>
          <a:prstGeom prst="rect">
            <a:avLst/>
          </a:prstGeom>
          <a:noFill/>
        </p:spPr>
        <p:txBody>
          <a:bodyPr wrap="square" rtlCol="0" anchor="t">
            <a:spAutoFit/>
          </a:bodyPr>
          <a:lstStyle/>
          <a:p>
            <a:r>
              <a:rPr lang="zh-CN" altLang="en-US" sz="2400">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a:t>
            </a:r>
            <a:r>
              <a:rPr lang="en-US" altLang="zh-CN" sz="2400">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2</a:t>
            </a:r>
            <a:r>
              <a:rPr lang="zh-CN" altLang="en-US" sz="2400">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）组成</a:t>
            </a:r>
            <a:r>
              <a:rPr lang="zh-CN" altLang="en-US" sz="2400" smtClean="0">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a:t>
            </a:r>
            <a:r>
              <a:rPr lang="en-US" altLang="zh-CN" sz="2400" smtClean="0">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 DNA</a:t>
            </a:r>
            <a:r>
              <a:rPr lang="en-US" altLang="zh-CN" sz="2400">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a:t>
            </a:r>
            <a:r>
              <a:rPr lang="zh-CN" altLang="en-US" sz="2400">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蛋白质</a:t>
            </a:r>
            <a:endParaRPr lang="zh-CN" altLang="en-US" sz="2400">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39" name="文本框 38"/>
          <p:cNvSpPr txBox="1"/>
          <p:nvPr>
            <p:custDataLst>
              <p:tags r:id="rId14"/>
            </p:custDataLst>
          </p:nvPr>
        </p:nvSpPr>
        <p:spPr>
          <a:xfrm>
            <a:off x="793750" y="1486832"/>
            <a:ext cx="6096000" cy="461665"/>
          </a:xfrm>
          <a:prstGeom prst="rect">
            <a:avLst/>
          </a:prstGeom>
          <a:noFill/>
        </p:spPr>
        <p:txBody>
          <a:bodyPr wrap="square" rtlCol="0" anchor="t">
            <a:spAutoFit/>
          </a:bodyPr>
          <a:lstStyle/>
          <a:p>
            <a:r>
              <a:rPr lang="zh-CN" altLang="en-US" sz="2400">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a:t>
            </a:r>
            <a:r>
              <a:rPr lang="en-US" altLang="zh-CN" sz="2400">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1</a:t>
            </a:r>
            <a:r>
              <a:rPr lang="zh-CN" altLang="en-US" sz="2400">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a:t>
            </a:r>
            <a:r>
              <a:rPr lang="zh-CN" sz="2400" smtClean="0">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形态</a:t>
            </a:r>
            <a:r>
              <a:rPr lang="zh-CN" altLang="en-US" sz="2400" smtClean="0">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a:t>
            </a:r>
            <a:endParaRPr lang="zh-CN" sz="2400">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17" name="文本框 17"/>
          <p:cNvSpPr txBox="1"/>
          <p:nvPr>
            <p:custDataLst>
              <p:tags r:id="rId15"/>
            </p:custDataLst>
          </p:nvPr>
        </p:nvSpPr>
        <p:spPr>
          <a:xfrm>
            <a:off x="10274706" y="2799614"/>
            <a:ext cx="1206606" cy="461665"/>
          </a:xfrm>
          <a:prstGeom prst="rect">
            <a:avLst/>
          </a:prstGeom>
          <a:noFill/>
        </p:spPr>
        <p:txBody>
          <a:bodyPr wrap="square">
            <a:spAutoFit/>
          </a:bodyPr>
          <a:lst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en-US" sz="2400">
                <a:latin typeface="Times New Roman" panose="02020603050405020304" pitchFamily="18" charset="0"/>
                <a:ea typeface="华文楷体" panose="02010600040101010101" pitchFamily="2" charset="-122"/>
              </a:rPr>
              <a:t>染色质</a:t>
            </a:r>
            <a:endParaRPr lang="en-US" altLang="zh-CN" sz="2400">
              <a:latin typeface="Times New Roman" panose="02020603050405020304" pitchFamily="18" charset="0"/>
              <a:ea typeface="华文楷体" panose="02010600040101010101" pitchFamily="2" charset="-122"/>
            </a:endParaRPr>
          </a:p>
        </p:txBody>
      </p:sp>
      <p:sp>
        <p:nvSpPr>
          <p:cNvPr id="18" name="文本框 21"/>
          <p:cNvSpPr txBox="1"/>
          <p:nvPr>
            <p:custDataLst>
              <p:tags r:id="rId16"/>
            </p:custDataLst>
          </p:nvPr>
        </p:nvSpPr>
        <p:spPr>
          <a:xfrm>
            <a:off x="10262578" y="4073661"/>
            <a:ext cx="1206606" cy="461665"/>
          </a:xfrm>
          <a:prstGeom prst="rect">
            <a:avLst/>
          </a:prstGeom>
          <a:noFill/>
        </p:spPr>
        <p:txBody>
          <a:bodyPr wrap="square">
            <a:spAutoFit/>
          </a:bodyPr>
          <a:lst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en-US" sz="2400">
                <a:latin typeface="Times New Roman" panose="02020603050405020304" pitchFamily="18" charset="0"/>
                <a:ea typeface="华文楷体" panose="02010600040101010101" pitchFamily="2" charset="-122"/>
              </a:rPr>
              <a:t>染色体</a:t>
            </a:r>
            <a:endParaRPr lang="en-US" altLang="zh-CN" sz="2400">
              <a:latin typeface="Times New Roman" panose="02020603050405020304" pitchFamily="18" charset="0"/>
              <a:ea typeface="华文楷体" panose="02010600040101010101" pitchFamily="2" charset="-122"/>
            </a:endParaRPr>
          </a:p>
        </p:txBody>
      </p:sp>
      <p:pic>
        <p:nvPicPr>
          <p:cNvPr id="19" name="Picture 2"/>
          <p:cNvPicPr>
            <a:picLocks noChangeAspect="1" noChangeArrowheads="1"/>
          </p:cNvPicPr>
          <p:nvPr>
            <p:custDataLst>
              <p:tags r:id="rId17"/>
            </p:custDataLst>
          </p:nvPr>
        </p:nvPicPr>
        <p:blipFill>
          <a:blip r:embed="rId18">
            <a:lum contrast="40000"/>
          </a:blip>
          <a:stretch>
            <a:fillRect/>
          </a:stretch>
        </p:blipFill>
        <p:spPr bwMode="auto">
          <a:xfrm>
            <a:off x="8253893" y="2466332"/>
            <a:ext cx="2171058" cy="2125352"/>
          </a:xfrm>
          <a:prstGeom prst="rect">
            <a:avLst/>
          </a:prstGeom>
          <a:noFill/>
        </p:spPr>
      </p:pic>
      <p:cxnSp>
        <p:nvCxnSpPr>
          <p:cNvPr id="20" name="直接连接符 19"/>
          <p:cNvCxnSpPr/>
          <p:nvPr>
            <p:custDataLst>
              <p:tags r:id="rId19"/>
            </p:custDataLst>
          </p:nvPr>
        </p:nvCxnSpPr>
        <p:spPr>
          <a:xfrm>
            <a:off x="9654425" y="2788564"/>
            <a:ext cx="716465" cy="185525"/>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p:cNvCxnSpPr/>
          <p:nvPr>
            <p:custDataLst>
              <p:tags r:id="rId20"/>
            </p:custDataLst>
          </p:nvPr>
        </p:nvCxnSpPr>
        <p:spPr>
          <a:xfrm>
            <a:off x="9019861" y="3484878"/>
            <a:ext cx="1405090" cy="767337"/>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p:cNvCxnSpPr/>
          <p:nvPr>
            <p:custDataLst>
              <p:tags r:id="rId21"/>
            </p:custDataLst>
          </p:nvPr>
        </p:nvCxnSpPr>
        <p:spPr>
          <a:xfrm>
            <a:off x="10084528" y="3233535"/>
            <a:ext cx="340423" cy="1018680"/>
          </a:xfrm>
          <a:prstGeom prst="line">
            <a:avLst/>
          </a:prstGeom>
        </p:spPr>
        <p:style>
          <a:lnRef idx="3">
            <a:schemeClr val="dk1"/>
          </a:lnRef>
          <a:fillRef idx="0">
            <a:schemeClr val="dk1"/>
          </a:fillRef>
          <a:effectRef idx="2">
            <a:schemeClr val="dk1"/>
          </a:effectRef>
          <a:fontRef idx="minor">
            <a:schemeClr val="tx1"/>
          </a:fontRef>
        </p:style>
      </p:cxnSp>
      <p:cxnSp>
        <p:nvCxnSpPr>
          <p:cNvPr id="23" name="直接连接符 22"/>
          <p:cNvCxnSpPr/>
          <p:nvPr>
            <p:custDataLst>
              <p:tags r:id="rId22"/>
            </p:custDataLst>
          </p:nvPr>
        </p:nvCxnSpPr>
        <p:spPr>
          <a:xfrm flipV="1">
            <a:off x="9689985" y="2965783"/>
            <a:ext cx="670124" cy="257811"/>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500" fill="hold"/>
                                        <p:tgtEl>
                                          <p:spTgt spid="23"/>
                                        </p:tgtEl>
                                        <p:attrNameLst>
                                          <p:attrName>ppt_x</p:attrName>
                                        </p:attrNameLst>
                                      </p:cBhvr>
                                      <p:tavLst>
                                        <p:tav tm="0">
                                          <p:val>
                                            <p:strVal val="#ppt_x"/>
                                          </p:val>
                                        </p:tav>
                                        <p:tav tm="100000">
                                          <p:val>
                                            <p:strVal val="#ppt_x"/>
                                          </p:val>
                                        </p:tav>
                                      </p:tavLst>
                                    </p:anim>
                                    <p:anim calcmode="lin" valueType="num">
                                      <p:cBhvr additive="base">
                                        <p:cTn id="25" dur="500" fill="hold"/>
                                        <p:tgtEl>
                                          <p:spTgt spid="23"/>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ppt_x"/>
                                          </p:val>
                                        </p:tav>
                                        <p:tav tm="100000">
                                          <p:val>
                                            <p:strVal val="#ppt_x"/>
                                          </p:val>
                                        </p:tav>
                                      </p:tavLst>
                                    </p:anim>
                                    <p:anim calcmode="lin" valueType="num">
                                      <p:cBhvr additive="base">
                                        <p:cTn id="29" dur="500" fill="hold"/>
                                        <p:tgtEl>
                                          <p:spTgt spid="22"/>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 calcmode="lin" valueType="num">
                                      <p:cBhvr additive="base">
                                        <p:cTn id="42" dur="500" fill="hold"/>
                                        <p:tgtEl>
                                          <p:spTgt spid="36"/>
                                        </p:tgtEl>
                                        <p:attrNameLst>
                                          <p:attrName>ppt_x</p:attrName>
                                        </p:attrNameLst>
                                      </p:cBhvr>
                                      <p:tavLst>
                                        <p:tav tm="0">
                                          <p:val>
                                            <p:strVal val="#ppt_x"/>
                                          </p:val>
                                        </p:tav>
                                        <p:tav tm="100000">
                                          <p:val>
                                            <p:strVal val="#ppt_x"/>
                                          </p:val>
                                        </p:tav>
                                      </p:tavLst>
                                    </p:anim>
                                    <p:anim calcmode="lin" valueType="num">
                                      <p:cBhvr additive="base">
                                        <p:cTn id="4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custDataLst>
              <p:tags r:id="rId1"/>
            </p:custDataLst>
          </p:nvPr>
        </p:nvSpPr>
        <p:spPr>
          <a:xfrm>
            <a:off x="793750" y="906780"/>
            <a:ext cx="6634480" cy="459740"/>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noAutofit/>
          </a:bodyPr>
          <a:lstStyle/>
          <a:p>
            <a:pPr algn="l"/>
            <a:r>
              <a:rPr lang="zh-CN" altLang="en-US" sz="2400">
                <a:solidFill>
                  <a:schemeClr val="tx1"/>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a:t>
            </a:r>
            <a:r>
              <a:rPr lang="en-US" altLang="zh-CN" sz="2400">
                <a:solidFill>
                  <a:schemeClr val="tx1"/>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3</a:t>
            </a:r>
            <a:r>
              <a:rPr lang="zh-CN" altLang="en-US" sz="2400">
                <a:solidFill>
                  <a:schemeClr val="tx1"/>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）细胞周期中染色质（染色体）的形态变化：</a:t>
            </a:r>
            <a:endParaRPr lang="zh-CN" altLang="en-US" sz="2400">
              <a:solidFill>
                <a:schemeClr val="tx1"/>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grpSp>
        <p:nvGrpSpPr>
          <p:cNvPr id="35" name="组合 34"/>
          <p:cNvGrpSpPr/>
          <p:nvPr>
            <p:custDataLst>
              <p:tags r:id="rId2"/>
            </p:custDataLst>
          </p:nvPr>
        </p:nvGrpSpPr>
        <p:grpSpPr>
          <a:xfrm>
            <a:off x="1906270" y="1833245"/>
            <a:ext cx="8733155" cy="3329305"/>
            <a:chOff x="2942" y="2977"/>
            <a:chExt cx="13753" cy="5243"/>
          </a:xfrm>
        </p:grpSpPr>
        <p:pic>
          <p:nvPicPr>
            <p:cNvPr id="21" name="图片 20" descr="图片2"/>
            <p:cNvPicPr>
              <a:picLocks noChangeAspect="1"/>
            </p:cNvPicPr>
            <p:nvPr>
              <p:custDataLst>
                <p:tags r:id="rId3"/>
              </p:custDataLst>
            </p:nvPr>
          </p:nvPicPr>
          <p:blipFill>
            <a:blip r:embed="rId4"/>
            <a:stretch>
              <a:fillRect/>
            </a:stretch>
          </p:blipFill>
          <p:spPr>
            <a:xfrm>
              <a:off x="13627" y="2977"/>
              <a:ext cx="3068" cy="5243"/>
            </a:xfrm>
            <a:prstGeom prst="rect">
              <a:avLst/>
            </a:prstGeom>
          </p:spPr>
        </p:pic>
        <p:grpSp>
          <p:nvGrpSpPr>
            <p:cNvPr id="12" name="组合 11"/>
            <p:cNvGrpSpPr/>
            <p:nvPr>
              <p:custDataLst>
                <p:tags r:id="rId5"/>
              </p:custDataLst>
            </p:nvPr>
          </p:nvGrpSpPr>
          <p:grpSpPr>
            <a:xfrm>
              <a:off x="2942" y="3093"/>
              <a:ext cx="10099" cy="5038"/>
              <a:chOff x="-178" y="1533"/>
              <a:chExt cx="10099" cy="5038"/>
            </a:xfrm>
          </p:grpSpPr>
          <p:pic>
            <p:nvPicPr>
              <p:cNvPr id="9" name="图片 8"/>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rcRect r="68224"/>
              <a:stretch>
                <a:fillRect/>
              </a:stretch>
            </p:blipFill>
            <p:spPr>
              <a:xfrm>
                <a:off x="-178" y="1561"/>
                <a:ext cx="7156" cy="5010"/>
              </a:xfrm>
              <a:prstGeom prst="rect">
                <a:avLst/>
              </a:prstGeom>
            </p:spPr>
          </p:pic>
          <p:pic>
            <p:nvPicPr>
              <p:cNvPr id="10" name="图片 9"/>
              <p:cNvPicPr>
                <a:picLocks noChangeAspect="1"/>
              </p:cNvPicPr>
              <p:nvPr>
                <p:custDataLst>
                  <p:tags r:id="rId9"/>
                </p:custDataLst>
              </p:nvPr>
            </p:nvPicPr>
            <p:blipFill>
              <a:blip r:embed="rId7">
                <a:extLst>
                  <a:ext uri="{96DAC541-7B7A-43D3-8B79-37D633B846F1}">
                    <asvg:svgBlip xmlns:asvg="http://schemas.microsoft.com/office/drawing/2016/SVG/main" r:embed="rId8"/>
                  </a:ext>
                </a:extLst>
              </a:blip>
              <a:srcRect l="13862" r="80499"/>
              <a:stretch>
                <a:fillRect/>
              </a:stretch>
            </p:blipFill>
            <p:spPr>
              <a:xfrm>
                <a:off x="7232" y="1533"/>
                <a:ext cx="1269" cy="5010"/>
              </a:xfrm>
              <a:prstGeom prst="rect">
                <a:avLst/>
              </a:prstGeom>
            </p:spPr>
          </p:pic>
          <p:pic>
            <p:nvPicPr>
              <p:cNvPr id="11" name="图片 10" descr="图片1"/>
              <p:cNvPicPr>
                <a:picLocks noChangeAspect="1"/>
              </p:cNvPicPr>
              <p:nvPr>
                <p:custDataLst>
                  <p:tags r:id="rId10"/>
                </p:custDataLst>
              </p:nvPr>
            </p:nvPicPr>
            <p:blipFill>
              <a:blip r:embed="rId11"/>
              <a:srcRect l="40282" r="42420"/>
              <a:stretch>
                <a:fillRect/>
              </a:stretch>
            </p:blipFill>
            <p:spPr>
              <a:xfrm>
                <a:off x="8895" y="2970"/>
                <a:ext cx="1026" cy="2193"/>
              </a:xfrm>
              <a:prstGeom prst="rect">
                <a:avLst/>
              </a:prstGeom>
            </p:spPr>
          </p:pic>
        </p:grpSp>
        <p:sp>
          <p:nvSpPr>
            <p:cNvPr id="32" name="文本框 31"/>
            <p:cNvSpPr txBox="1"/>
            <p:nvPr>
              <p:custDataLst>
                <p:tags r:id="rId12"/>
              </p:custDataLst>
            </p:nvPr>
          </p:nvSpPr>
          <p:spPr>
            <a:xfrm>
              <a:off x="5986" y="4767"/>
              <a:ext cx="1860" cy="844"/>
            </a:xfrm>
            <a:prstGeom prst="rect">
              <a:avLst/>
            </a:prstGeom>
            <a:noFill/>
          </p:spPr>
          <p:txBody>
            <a:bodyPr wrap="square" rtlCol="0">
              <a:spAutoFit/>
            </a:bodyPr>
            <a:lstStyle>
              <a:defPPr>
                <a:defRPr lang="zh-CN"/>
              </a:defPPr>
              <a:lvl1pPr>
                <a:lnSpc>
                  <a:spcPct val="150000"/>
                </a:lnSpc>
                <a:defRPr sz="2200">
                  <a:solidFill>
                    <a:schemeClr val="tx1">
                      <a:lumMod val="75000"/>
                      <a:lumOff val="25000"/>
                    </a:schemeClr>
                  </a:solidFill>
                  <a:latin typeface="楷体" panose="02010609060101010101" pitchFamily="49" charset="-122"/>
                  <a:ea typeface="楷体" panose="02010609060101010101" pitchFamily="49" charset="-122"/>
                </a:defRPr>
              </a:lvl1pPr>
            </a:lstStyle>
            <a:p>
              <a:r>
                <a:rPr lang="zh-CN" altLang="en-US">
                  <a:latin typeface="Times New Roman" panose="02020603050405020304" pitchFamily="18" charset="0"/>
                </a:rPr>
                <a:t>复制</a:t>
              </a:r>
              <a:endParaRPr lang="zh-CN" altLang="en-US">
                <a:latin typeface="Times New Roman" panose="02020603050405020304" pitchFamily="18" charset="0"/>
              </a:endParaRPr>
            </a:p>
          </p:txBody>
        </p:sp>
        <p:sp>
          <p:nvSpPr>
            <p:cNvPr id="33" name="文本框 32"/>
            <p:cNvSpPr txBox="1"/>
            <p:nvPr>
              <p:custDataLst>
                <p:tags r:id="rId13"/>
              </p:custDataLst>
            </p:nvPr>
          </p:nvSpPr>
          <p:spPr>
            <a:xfrm>
              <a:off x="9723" y="4682"/>
              <a:ext cx="2653" cy="844"/>
            </a:xfrm>
            <a:prstGeom prst="rect">
              <a:avLst/>
            </a:prstGeom>
            <a:noFill/>
          </p:spPr>
          <p:txBody>
            <a:bodyPr wrap="square" rtlCol="0">
              <a:spAutoFit/>
            </a:bodyPr>
            <a:lstStyle>
              <a:defPPr>
                <a:defRPr lang="zh-CN"/>
              </a:defPPr>
              <a:lvl1pPr>
                <a:lnSpc>
                  <a:spcPct val="150000"/>
                </a:lnSpc>
                <a:defRPr sz="2200">
                  <a:solidFill>
                    <a:schemeClr val="tx1">
                      <a:lumMod val="75000"/>
                      <a:lumOff val="25000"/>
                    </a:schemeClr>
                  </a:solidFill>
                  <a:latin typeface="楷体" panose="02010609060101010101" pitchFamily="49" charset="-122"/>
                  <a:ea typeface="楷体" panose="02010609060101010101" pitchFamily="49" charset="-122"/>
                </a:defRPr>
              </a:lvl1pPr>
            </a:lstStyle>
            <a:p>
              <a:r>
                <a:rPr lang="zh-CN" altLang="en-US" smtClean="0">
                  <a:latin typeface="Times New Roman" panose="02020603050405020304" pitchFamily="18" charset="0"/>
                </a:rPr>
                <a:t>高度螺旋</a:t>
              </a:r>
              <a:r>
                <a:rPr lang="zh-CN" altLang="en-US">
                  <a:latin typeface="Times New Roman" panose="02020603050405020304" pitchFamily="18" charset="0"/>
                </a:rPr>
                <a:t>化</a:t>
              </a:r>
              <a:endParaRPr lang="zh-CN" altLang="en-US">
                <a:latin typeface="Times New Roman" panose="02020603050405020304" pitchFamily="18" charset="0"/>
              </a:endParaRPr>
            </a:p>
          </p:txBody>
        </p:sp>
        <p:sp>
          <p:nvSpPr>
            <p:cNvPr id="2" name="文本框 1"/>
            <p:cNvSpPr txBox="1"/>
            <p:nvPr>
              <p:custDataLst>
                <p:tags r:id="rId14"/>
              </p:custDataLst>
            </p:nvPr>
          </p:nvSpPr>
          <p:spPr>
            <a:xfrm>
              <a:off x="12788" y="4705"/>
              <a:ext cx="2698" cy="844"/>
            </a:xfrm>
            <a:prstGeom prst="rect">
              <a:avLst/>
            </a:prstGeom>
            <a:noFill/>
          </p:spPr>
          <p:txBody>
            <a:bodyPr wrap="square" rtlCol="0">
              <a:spAutoFit/>
            </a:bodyPr>
            <a:lstStyle/>
            <a:p>
              <a:pPr>
                <a:lnSpc>
                  <a:spcPct val="150000"/>
                </a:lnSpc>
              </a:pPr>
              <a:r>
                <a:rPr lang="zh-CN" altLang="en-US" sz="2200">
                  <a:solidFill>
                    <a:schemeClr val="tx1">
                      <a:lumMod val="75000"/>
                      <a:lumOff val="25000"/>
                    </a:schemeClr>
                  </a:solidFill>
                  <a:latin typeface="Times New Roman" panose="02020603050405020304" pitchFamily="18" charset="0"/>
                  <a:ea typeface="楷体" panose="02010609060101010101" pitchFamily="49" charset="-122"/>
                </a:rPr>
                <a:t>着丝粒分裂</a:t>
              </a:r>
              <a:endParaRPr lang="zh-CN" altLang="en-US" sz="2200">
                <a:solidFill>
                  <a:schemeClr val="tx1">
                    <a:lumMod val="75000"/>
                    <a:lumOff val="25000"/>
                  </a:schemeClr>
                </a:solidFill>
                <a:latin typeface="Times New Roman" panose="02020603050405020304" pitchFamily="18" charset="0"/>
                <a:ea typeface="楷体" panose="02010609060101010101" pitchFamily="49" charset="-122"/>
              </a:endParaRPr>
            </a:p>
          </p:txBody>
        </p:sp>
      </p:grpSp>
      <p:sp>
        <p:nvSpPr>
          <p:cNvPr id="3" name="右大括号 2"/>
          <p:cNvSpPr/>
          <p:nvPr>
            <p:custDataLst>
              <p:tags r:id="rId15"/>
            </p:custDataLst>
          </p:nvPr>
        </p:nvSpPr>
        <p:spPr>
          <a:xfrm rot="16200000">
            <a:off x="4144645" y="1195705"/>
            <a:ext cx="352425" cy="2527935"/>
          </a:xfrm>
          <a:prstGeom prst="righ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sz="2400">
              <a:latin typeface="Times New Roman" panose="02020603050405020304" pitchFamily="18" charset="0"/>
              <a:ea typeface="微软雅黑" panose="020B0503020204020204" pitchFamily="34" charset="-122"/>
            </a:endParaRPr>
          </a:p>
        </p:txBody>
      </p:sp>
      <p:sp>
        <p:nvSpPr>
          <p:cNvPr id="18" name="文本框 17"/>
          <p:cNvSpPr txBox="1"/>
          <p:nvPr>
            <p:custDataLst>
              <p:tags r:id="rId16"/>
            </p:custDataLst>
          </p:nvPr>
        </p:nvSpPr>
        <p:spPr>
          <a:xfrm>
            <a:off x="3730307" y="1733915"/>
            <a:ext cx="1398905" cy="461665"/>
          </a:xfrm>
          <a:prstGeom prst="rect">
            <a:avLst/>
          </a:prstGeom>
          <a:noFill/>
        </p:spPr>
        <p:txBody>
          <a:bodyPr wrap="square" rtlCol="0">
            <a:spAutoFit/>
          </a:bodyPr>
          <a:lstStyle/>
          <a:p>
            <a:r>
              <a:rPr lang="zh-CN" altLang="en-US" sz="2400">
                <a:latin typeface="Times New Roman" panose="02020603050405020304" pitchFamily="18" charset="0"/>
                <a:ea typeface="微软雅黑" panose="020B0503020204020204" pitchFamily="34" charset="-122"/>
              </a:rPr>
              <a:t>染色质</a:t>
            </a:r>
            <a:endParaRPr lang="zh-CN" altLang="en-US" sz="2400">
              <a:latin typeface="Times New Roman" panose="02020603050405020304" pitchFamily="18" charset="0"/>
              <a:ea typeface="微软雅黑" panose="020B0503020204020204" pitchFamily="34" charset="-122"/>
            </a:endParaRPr>
          </a:p>
        </p:txBody>
      </p:sp>
      <p:sp>
        <p:nvSpPr>
          <p:cNvPr id="19" name="右大括号 18"/>
          <p:cNvSpPr/>
          <p:nvPr>
            <p:custDataLst>
              <p:tags r:id="rId17"/>
            </p:custDataLst>
          </p:nvPr>
        </p:nvSpPr>
        <p:spPr>
          <a:xfrm rot="16200000">
            <a:off x="8935721" y="1106940"/>
            <a:ext cx="352425" cy="2527935"/>
          </a:xfrm>
          <a:prstGeom prst="righ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sz="2400">
              <a:latin typeface="Times New Roman" panose="02020603050405020304" pitchFamily="18" charset="0"/>
              <a:ea typeface="微软雅黑" panose="020B0503020204020204" pitchFamily="34" charset="-122"/>
            </a:endParaRPr>
          </a:p>
        </p:txBody>
      </p:sp>
      <p:sp>
        <p:nvSpPr>
          <p:cNvPr id="20" name="文本框 19"/>
          <p:cNvSpPr txBox="1"/>
          <p:nvPr>
            <p:custDataLst>
              <p:tags r:id="rId18"/>
            </p:custDataLst>
          </p:nvPr>
        </p:nvSpPr>
        <p:spPr>
          <a:xfrm>
            <a:off x="8504873" y="1733915"/>
            <a:ext cx="1398905" cy="461665"/>
          </a:xfrm>
          <a:prstGeom prst="rect">
            <a:avLst/>
          </a:prstGeom>
          <a:noFill/>
        </p:spPr>
        <p:txBody>
          <a:bodyPr wrap="square" rtlCol="0">
            <a:spAutoFit/>
          </a:bodyPr>
          <a:lstStyle/>
          <a:p>
            <a:r>
              <a:rPr lang="zh-CN" altLang="en-US" sz="2400">
                <a:latin typeface="Times New Roman" panose="02020603050405020304" pitchFamily="18" charset="0"/>
                <a:ea typeface="微软雅黑" panose="020B0503020204020204" pitchFamily="34" charset="-122"/>
              </a:rPr>
              <a:t>染色体</a:t>
            </a:r>
            <a:endParaRPr lang="zh-CN" altLang="en-US" sz="2400">
              <a:latin typeface="Times New Roman" panose="02020603050405020304" pitchFamily="18" charset="0"/>
              <a:ea typeface="微软雅黑" panose="020B0503020204020204" pitchFamily="34" charset="-122"/>
            </a:endParaRPr>
          </a:p>
        </p:txBody>
      </p:sp>
      <p:cxnSp>
        <p:nvCxnSpPr>
          <p:cNvPr id="25" name="直接箭头连接符 24"/>
          <p:cNvCxnSpPr/>
          <p:nvPr>
            <p:custDataLst>
              <p:tags r:id="rId19"/>
            </p:custDataLst>
          </p:nvPr>
        </p:nvCxnSpPr>
        <p:spPr>
          <a:xfrm>
            <a:off x="1809750" y="2801620"/>
            <a:ext cx="431165" cy="666115"/>
          </a:xfrm>
          <a:prstGeom prst="straightConnector1">
            <a:avLst/>
          </a:prstGeom>
          <a:ln w="38100">
            <a:tailEnd type="arrow" w="med" len="med"/>
          </a:ln>
        </p:spPr>
        <p:style>
          <a:lnRef idx="3">
            <a:schemeClr val="accent1"/>
          </a:lnRef>
          <a:fillRef idx="0">
            <a:srgbClr val="FFFFFF"/>
          </a:fillRef>
          <a:effectRef idx="0">
            <a:srgbClr val="FFFFFF"/>
          </a:effectRef>
          <a:fontRef idx="minor">
            <a:schemeClr val="tx1"/>
          </a:fontRef>
        </p:style>
      </p:cxnSp>
      <p:sp>
        <p:nvSpPr>
          <p:cNvPr id="4" name="文本框 3"/>
          <p:cNvSpPr txBox="1"/>
          <p:nvPr>
            <p:custDataLst>
              <p:tags r:id="rId20"/>
            </p:custDataLst>
          </p:nvPr>
        </p:nvSpPr>
        <p:spPr>
          <a:xfrm>
            <a:off x="1173480" y="2279650"/>
            <a:ext cx="1398905" cy="461665"/>
          </a:xfrm>
          <a:prstGeom prst="rect">
            <a:avLst/>
          </a:prstGeom>
          <a:noFill/>
        </p:spPr>
        <p:txBody>
          <a:bodyPr wrap="square" rtlCol="0">
            <a:spAutoFit/>
          </a:bodyPr>
          <a:lstStyle/>
          <a:p>
            <a:r>
              <a:rPr lang="zh-CN" altLang="en-US" sz="2400">
                <a:latin typeface="Times New Roman" panose="02020603050405020304" pitchFamily="18" charset="0"/>
                <a:ea typeface="微软雅黑" panose="020B0503020204020204" pitchFamily="34" charset="-122"/>
              </a:rPr>
              <a:t>着丝粒</a:t>
            </a:r>
            <a:endParaRPr lang="zh-CN" altLang="en-US" sz="2400">
              <a:latin typeface="Times New Roman" panose="02020603050405020304" pitchFamily="18" charset="0"/>
              <a:ea typeface="微软雅黑" panose="020B0503020204020204" pitchFamily="34" charset="-122"/>
            </a:endParaRPr>
          </a:p>
        </p:txBody>
      </p:sp>
      <p:sp>
        <p:nvSpPr>
          <p:cNvPr id="5" name="右大括号 4"/>
          <p:cNvSpPr/>
          <p:nvPr>
            <p:custDataLst>
              <p:tags r:id="rId21"/>
            </p:custDataLst>
          </p:nvPr>
        </p:nvSpPr>
        <p:spPr>
          <a:xfrm rot="5400000" flipV="1">
            <a:off x="6294755" y="3073617"/>
            <a:ext cx="352425" cy="2527935"/>
          </a:xfrm>
          <a:prstGeom prst="righ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sz="2400">
              <a:latin typeface="Times New Roman" panose="02020603050405020304" pitchFamily="18" charset="0"/>
              <a:ea typeface="微软雅黑" panose="020B0503020204020204" pitchFamily="34" charset="-122"/>
            </a:endParaRPr>
          </a:p>
        </p:txBody>
      </p:sp>
      <p:sp>
        <p:nvSpPr>
          <p:cNvPr id="6" name="文本框 5"/>
          <p:cNvSpPr txBox="1"/>
          <p:nvPr>
            <p:custDataLst>
              <p:tags r:id="rId22"/>
            </p:custDataLst>
          </p:nvPr>
        </p:nvSpPr>
        <p:spPr>
          <a:xfrm>
            <a:off x="3481704" y="4597131"/>
            <a:ext cx="5978525" cy="1130246"/>
          </a:xfrm>
          <a:prstGeom prst="rect">
            <a:avLst/>
          </a:prstGeom>
          <a:noFill/>
        </p:spPr>
        <p:txBody>
          <a:bodyPr wrap="square" rtlCol="0">
            <a:spAutoFit/>
          </a:bodyPr>
          <a:lstStyle/>
          <a:p>
            <a:pPr algn="ctr">
              <a:lnSpc>
                <a:spcPct val="150000"/>
              </a:lnSpc>
            </a:pPr>
            <a:r>
              <a:rPr lang="zh-CN" altLang="en-US" sz="2400">
                <a:latin typeface="Times New Roman" panose="02020603050405020304" pitchFamily="18" charset="0"/>
                <a:ea typeface="微软雅黑" panose="020B0503020204020204" pitchFamily="34" charset="-122"/>
              </a:rPr>
              <a:t>姐妹染色单体</a:t>
            </a:r>
            <a:endParaRPr lang="zh-CN" altLang="en-US" sz="2400">
              <a:latin typeface="Times New Roman" panose="02020603050405020304" pitchFamily="18" charset="0"/>
              <a:ea typeface="微软雅黑" panose="020B0503020204020204" pitchFamily="34" charset="-122"/>
            </a:endParaRPr>
          </a:p>
          <a:p>
            <a:pPr>
              <a:lnSpc>
                <a:spcPct val="150000"/>
              </a:lnSpc>
            </a:pPr>
            <a:r>
              <a:rPr lang="zh-CN" altLang="en-US" sz="2400">
                <a:latin typeface="Times New Roman" panose="02020603050405020304" pitchFamily="18" charset="0"/>
                <a:ea typeface="楷体" panose="02010609060101010101" pitchFamily="49" charset="-122"/>
              </a:rPr>
              <a:t>（存在</a:t>
            </a:r>
            <a:r>
              <a:rPr lang="en-US" altLang="zh-CN" sz="2400">
                <a:latin typeface="Times New Roman" panose="02020603050405020304" pitchFamily="18" charset="0"/>
                <a:ea typeface="楷体" panose="02010609060101010101" pitchFamily="49" charset="-122"/>
              </a:rPr>
              <a:t>X</a:t>
            </a:r>
            <a:r>
              <a:rPr lang="zh-CN" altLang="en-US" sz="2400">
                <a:latin typeface="Times New Roman" panose="02020603050405020304" pitchFamily="18" charset="0"/>
                <a:ea typeface="楷体" panose="02010609060101010101" pitchFamily="49" charset="-122"/>
              </a:rPr>
              <a:t>形态时则有，由同一个着丝粒连接）</a:t>
            </a:r>
            <a:endParaRPr lang="zh-CN" altLang="en-US" sz="2400">
              <a:latin typeface="Times New Roman" panose="02020603050405020304" pitchFamily="18" charset="0"/>
              <a:ea typeface="楷体" panose="02010609060101010101" pitchFamily="49" charset="-122"/>
            </a:endParaRPr>
          </a:p>
        </p:txBody>
      </p:sp>
      <p:sp>
        <p:nvSpPr>
          <p:cNvPr id="24" name="TextBox 2"/>
          <p:cNvSpPr txBox="1"/>
          <p:nvPr>
            <p:custDataLst>
              <p:tags r:id="rId23"/>
            </p:custDataLst>
          </p:nvPr>
        </p:nvSpPr>
        <p:spPr>
          <a:xfrm>
            <a:off x="793750" y="0"/>
            <a:ext cx="4739005" cy="621515"/>
          </a:xfrm>
          <a:prstGeom prst="rect">
            <a:avLst/>
          </a:prstGeom>
          <a:noFill/>
        </p:spPr>
        <p:txBody>
          <a:bodyPr wrap="square" lIns="91438" tIns="45719" rIns="91438" bIns="45719" rtlCol="0">
            <a:spAutoFit/>
          </a:bodyPr>
          <a:lstStyle/>
          <a:p>
            <a:pPr>
              <a:lnSpc>
                <a:spcPct val="150000"/>
              </a:lnSpc>
            </a:pPr>
            <a:r>
              <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三、高等植物细胞有丝分裂</a:t>
            </a:r>
            <a:endPar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2"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down)">
                                      <p:cBhvr>
                                        <p:cTn id="36" dur="500"/>
                                        <p:tgtEl>
                                          <p:spTgt spid="5"/>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p:bldP spid="19" grpId="0" animBg="1"/>
      <p:bldP spid="20" grpId="0"/>
      <p:bldP spid="4" grpId="2"/>
      <p:bldP spid="5"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Box 2"/>
          <p:cNvSpPr txBox="1"/>
          <p:nvPr>
            <p:custDataLst>
              <p:tags r:id="rId1"/>
            </p:custDataLst>
          </p:nvPr>
        </p:nvSpPr>
        <p:spPr>
          <a:xfrm>
            <a:off x="793750" y="0"/>
            <a:ext cx="4739005" cy="621515"/>
          </a:xfrm>
          <a:prstGeom prst="rect">
            <a:avLst/>
          </a:prstGeom>
          <a:noFill/>
        </p:spPr>
        <p:txBody>
          <a:bodyPr wrap="square" lIns="91438" tIns="45719" rIns="91438" bIns="45719" rtlCol="0">
            <a:spAutoFit/>
          </a:bodyPr>
          <a:lstStyle/>
          <a:p>
            <a:pPr>
              <a:lnSpc>
                <a:spcPct val="150000"/>
              </a:lnSpc>
            </a:pPr>
            <a:r>
              <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三、高等植物细胞有丝分裂</a:t>
            </a:r>
            <a:endPar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文本框 7"/>
          <p:cNvSpPr txBox="1"/>
          <p:nvPr>
            <p:custDataLst>
              <p:tags r:id="rId2"/>
            </p:custDataLst>
          </p:nvPr>
        </p:nvSpPr>
        <p:spPr>
          <a:xfrm>
            <a:off x="793750" y="1258085"/>
            <a:ext cx="10288905" cy="467360"/>
          </a:xfrm>
          <a:prstGeom prst="rect">
            <a:avLst/>
          </a:prstGeom>
          <a:noFill/>
          <a:ln w="9525">
            <a:noFill/>
          </a:ln>
        </p:spPr>
        <p:txBody>
          <a:bodyPr wrap="square">
            <a:no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zh-CN" altLang="en-US" sz="2400">
                <a:solidFill>
                  <a:srgbClr val="000000"/>
                </a:solidFill>
                <a:latin typeface="Times New Roman" panose="02020603050405020304" pitchFamily="18" charset="0"/>
                <a:ea typeface="微软雅黑" panose="020B0503020204020204" pitchFamily="34" charset="-122"/>
              </a:rPr>
              <a:t>有丝分裂是一个连续的过程，人们根据</a:t>
            </a:r>
            <a:r>
              <a:rPr lang="zh-CN" altLang="en-US" sz="2400">
                <a:latin typeface="Times New Roman" panose="02020603050405020304" pitchFamily="18" charset="0"/>
                <a:ea typeface="微软雅黑" panose="020B0503020204020204" pitchFamily="34" charset="-122"/>
              </a:rPr>
              <a:t>染色体的行为</a:t>
            </a:r>
            <a:r>
              <a:rPr lang="zh-CN" altLang="en-US" sz="2400">
                <a:solidFill>
                  <a:srgbClr val="000000"/>
                </a:solidFill>
                <a:latin typeface="Times New Roman" panose="02020603050405020304" pitchFamily="18" charset="0"/>
                <a:ea typeface="微软雅黑" panose="020B0503020204020204" pitchFamily="34" charset="-122"/>
              </a:rPr>
              <a:t>，把他们分为四个时期：</a:t>
            </a:r>
            <a:endParaRPr lang="zh-CN" altLang="en-US" sz="2400">
              <a:solidFill>
                <a:srgbClr val="000000"/>
              </a:solidFill>
              <a:latin typeface="Times New Roman" panose="02020603050405020304" pitchFamily="18" charset="0"/>
              <a:ea typeface="微软雅黑" panose="020B0503020204020204" pitchFamily="34" charset="-122"/>
            </a:endParaRPr>
          </a:p>
        </p:txBody>
      </p:sp>
      <p:pic>
        <p:nvPicPr>
          <p:cNvPr id="13" name="图片 12"/>
          <p:cNvPicPr>
            <a:picLocks noChangeAspect="1"/>
          </p:cNvPicPr>
          <p:nvPr>
            <p:custDataLst>
              <p:tags r:id="rId3"/>
            </p:custDataLst>
          </p:nvPr>
        </p:nvPicPr>
        <p:blipFill>
          <a:blip r:embed="rId4"/>
          <a:stretch>
            <a:fillRect/>
          </a:stretch>
        </p:blipFill>
        <p:spPr>
          <a:xfrm>
            <a:off x="1229996" y="2266872"/>
            <a:ext cx="9770110" cy="2856341"/>
          </a:xfrm>
          <a:prstGeom prst="rect">
            <a:avLst/>
          </a:prstGeom>
        </p:spPr>
      </p:pic>
      <p:sp>
        <p:nvSpPr>
          <p:cNvPr id="14" name="左大括号 13"/>
          <p:cNvSpPr/>
          <p:nvPr>
            <p:custDataLst>
              <p:tags r:id="rId5"/>
            </p:custDataLst>
          </p:nvPr>
        </p:nvSpPr>
        <p:spPr>
          <a:xfrm rot="16200000">
            <a:off x="2493011" y="4384394"/>
            <a:ext cx="365125" cy="1285875"/>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sz="2400">
              <a:latin typeface="Times New Roman" panose="02020603050405020304" pitchFamily="18" charset="0"/>
              <a:ea typeface="微软雅黑" panose="020B0503020204020204" pitchFamily="34" charset="-122"/>
            </a:endParaRPr>
          </a:p>
        </p:txBody>
      </p:sp>
      <p:sp>
        <p:nvSpPr>
          <p:cNvPr id="30" name="文本框 29"/>
          <p:cNvSpPr txBox="1"/>
          <p:nvPr>
            <p:custDataLst>
              <p:tags r:id="rId6"/>
            </p:custDataLst>
          </p:nvPr>
        </p:nvSpPr>
        <p:spPr>
          <a:xfrm>
            <a:off x="793750" y="1782966"/>
            <a:ext cx="3964305" cy="461665"/>
          </a:xfrm>
          <a:prstGeom prst="rect">
            <a:avLst/>
          </a:prstGeom>
          <a:noFill/>
        </p:spPr>
        <p:txBody>
          <a:bodyPr wrap="square" rtlCol="0" anchor="t">
            <a:spAutoFit/>
          </a:bodyPr>
          <a:lstStyle/>
          <a:p>
            <a:pPr marL="0" lvl="0" indent="0" eaLnBrk="1" hangingPunct="1">
              <a:lnSpc>
                <a:spcPct val="100000"/>
              </a:lnSpc>
              <a:spcBef>
                <a:spcPct val="0"/>
              </a:spcBef>
              <a:buFontTx/>
              <a:buNone/>
            </a:pPr>
            <a:r>
              <a:rPr lang="zh-CN" altLang="en-US" sz="2400">
                <a:solidFill>
                  <a:srgbClr val="C00000"/>
                </a:solidFill>
                <a:latin typeface="Times New Roman" panose="02020603050405020304" pitchFamily="18" charset="0"/>
                <a:ea typeface="微软雅黑" panose="020B0503020204020204" pitchFamily="34" charset="-122"/>
                <a:sym typeface="+mn-ea"/>
              </a:rPr>
              <a:t>前期、中期、后期、末期</a:t>
            </a:r>
            <a:endParaRPr lang="zh-CN" altLang="en-US" sz="2400">
              <a:solidFill>
                <a:srgbClr val="C00000"/>
              </a:solidFill>
              <a:latin typeface="Times New Roman" panose="02020603050405020304" pitchFamily="18" charset="0"/>
              <a:ea typeface="微软雅黑" panose="020B0503020204020204" pitchFamily="34" charset="-122"/>
              <a:sym typeface="+mn-ea"/>
            </a:endParaRPr>
          </a:p>
        </p:txBody>
      </p:sp>
      <p:sp>
        <p:nvSpPr>
          <p:cNvPr id="31" name="文本框 30"/>
          <p:cNvSpPr txBox="1"/>
          <p:nvPr>
            <p:custDataLst>
              <p:tags r:id="rId7"/>
            </p:custDataLst>
          </p:nvPr>
        </p:nvSpPr>
        <p:spPr>
          <a:xfrm>
            <a:off x="2402449" y="5223432"/>
            <a:ext cx="8327390" cy="1134862"/>
          </a:xfrm>
          <a:prstGeom prst="rect">
            <a:avLst/>
          </a:prstGeom>
          <a:noFill/>
        </p:spPr>
        <p:txBody>
          <a:bodyPr wrap="square" rtlCol="0" anchor="t">
            <a:spAutoFit/>
          </a:bodyPr>
          <a:lstStyle/>
          <a:p>
            <a:pPr indent="0" algn="l" defTabSz="914400" fontAlgn="auto">
              <a:lnSpc>
                <a:spcPct val="150000"/>
              </a:lnSpc>
              <a:spcAft>
                <a:spcPct val="0"/>
              </a:spcAft>
              <a:tabLst>
                <a:tab pos="5941060" algn="l"/>
              </a:tabLst>
            </a:pPr>
            <a:r>
              <a:rPr lang="zh-CN" altLang="en-US"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特征：</a:t>
            </a:r>
            <a:r>
              <a:rPr lang="en-US"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①</a:t>
            </a:r>
            <a:r>
              <a:rPr lang="zh-CN"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完</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成</a:t>
            </a:r>
            <a:r>
              <a:rPr lang="en-US" alt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_________</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的</a:t>
            </a:r>
            <a:r>
              <a:rPr lang="zh-CN"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复制</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和</a:t>
            </a:r>
            <a:r>
              <a:rPr lang="en-US" alt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____________</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的</a:t>
            </a:r>
            <a:r>
              <a:rPr lang="zh-CN"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合成</a:t>
            </a:r>
            <a:endParaRPr lang="zh-CN" sz="2400" kern="100">
              <a:effectLst/>
              <a:latin typeface="Times New Roman" panose="02020603050405020304" pitchFamily="18" charset="0"/>
              <a:ea typeface="微软雅黑" panose="020B0503020204020204" pitchFamily="34" charset="-122"/>
              <a:cs typeface="微软雅黑" panose="020B0503020204020204" pitchFamily="34" charset="-122"/>
            </a:endParaRPr>
          </a:p>
          <a:p>
            <a:pPr indent="0" algn="l" defTabSz="914400" fontAlgn="auto">
              <a:lnSpc>
                <a:spcPct val="150000"/>
              </a:lnSpc>
              <a:spcAft>
                <a:spcPct val="0"/>
              </a:spcAft>
              <a:tabLst>
                <a:tab pos="5941060" algn="l"/>
              </a:tabLst>
            </a:pPr>
            <a:r>
              <a:rPr lang="en-US"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          </a:t>
            </a:r>
            <a:r>
              <a:rPr lang="en-US"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  ②</a:t>
            </a:r>
            <a:r>
              <a:rPr lang="zh-CN"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细胞有适度</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的</a:t>
            </a:r>
            <a:r>
              <a:rPr lang="en-US" alt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______</a:t>
            </a:r>
            <a:endParaRPr lang="en-US" alt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sp>
        <p:nvSpPr>
          <p:cNvPr id="34" name="矩形 33"/>
          <p:cNvSpPr/>
          <p:nvPr>
            <p:custDataLst>
              <p:tags r:id="rId8"/>
            </p:custDataLst>
          </p:nvPr>
        </p:nvSpPr>
        <p:spPr>
          <a:xfrm>
            <a:off x="4305279" y="5299993"/>
            <a:ext cx="1468672" cy="461665"/>
          </a:xfrm>
          <a:prstGeom prst="rect">
            <a:avLst/>
          </a:prstGeom>
        </p:spPr>
        <p:txBody>
          <a:bodyPr wrap="none">
            <a:spAutoFit/>
          </a:bodyPr>
          <a:lstStyle/>
          <a:p>
            <a:r>
              <a:rPr lang="en-US" altLang="zh-CN" sz="2400" kern="100">
                <a:solidFill>
                  <a:srgbClr val="C00000"/>
                </a:solidFill>
                <a:latin typeface="Times New Roman" panose="02020603050405020304" pitchFamily="18" charset="0"/>
                <a:ea typeface="微软雅黑" panose="020B0503020204020204" pitchFamily="34" charset="-122"/>
                <a:cs typeface="Courier New" panose="02070309020205020404"/>
              </a:rPr>
              <a:t>DNA</a:t>
            </a:r>
            <a:r>
              <a:rPr lang="zh-CN" altLang="en-US" sz="2400" kern="100">
                <a:solidFill>
                  <a:srgbClr val="C00000"/>
                </a:solidFill>
                <a:latin typeface="Times New Roman" panose="02020603050405020304" pitchFamily="18" charset="0"/>
                <a:ea typeface="微软雅黑" panose="020B0503020204020204" pitchFamily="34" charset="-122"/>
                <a:cs typeface="Times New Roman" panose="02020603050405020304"/>
              </a:rPr>
              <a:t>分子</a:t>
            </a:r>
            <a:endParaRPr lang="zh-CN" altLang="en-US" sz="2400" kern="100">
              <a:solidFill>
                <a:srgbClr val="C00000"/>
              </a:solidFill>
              <a:latin typeface="Times New Roman" panose="02020603050405020304" pitchFamily="18" charset="0"/>
              <a:ea typeface="微软雅黑" panose="020B0503020204020204" pitchFamily="34" charset="-122"/>
              <a:cs typeface="Times New Roman" panose="02020603050405020304"/>
            </a:endParaRPr>
          </a:p>
        </p:txBody>
      </p:sp>
      <p:sp>
        <p:nvSpPr>
          <p:cNvPr id="36" name="矩形 35"/>
          <p:cNvSpPr/>
          <p:nvPr>
            <p:custDataLst>
              <p:tags r:id="rId9"/>
            </p:custDataLst>
          </p:nvPr>
        </p:nvSpPr>
        <p:spPr>
          <a:xfrm>
            <a:off x="6946404" y="5299993"/>
            <a:ext cx="1723549" cy="461665"/>
          </a:xfrm>
          <a:prstGeom prst="rect">
            <a:avLst/>
          </a:prstGeom>
        </p:spPr>
        <p:txBody>
          <a:bodyPr wrap="none">
            <a:spAutoFit/>
          </a:bodyPr>
          <a:lstStyle/>
          <a:p>
            <a:r>
              <a:rPr lang="zh-CN" altLang="en-US" sz="2400" kern="100" smtClean="0">
                <a:solidFill>
                  <a:srgbClr val="C00000"/>
                </a:solidFill>
                <a:latin typeface="Times New Roman" panose="02020603050405020304" pitchFamily="18" charset="0"/>
                <a:ea typeface="微软雅黑" panose="020B0503020204020204" pitchFamily="34" charset="-122"/>
                <a:cs typeface="Times New Roman" panose="02020603050405020304"/>
              </a:rPr>
              <a:t>有关蛋白质</a:t>
            </a:r>
            <a:endParaRPr lang="zh-CN" altLang="en-US" sz="2400" kern="100" smtClean="0">
              <a:solidFill>
                <a:srgbClr val="C00000"/>
              </a:solidFill>
              <a:latin typeface="Times New Roman" panose="02020603050405020304" pitchFamily="18" charset="0"/>
              <a:ea typeface="微软雅黑" panose="020B0503020204020204" pitchFamily="34" charset="-122"/>
              <a:cs typeface="Times New Roman" panose="02020603050405020304"/>
            </a:endParaRPr>
          </a:p>
        </p:txBody>
      </p:sp>
      <p:sp>
        <p:nvSpPr>
          <p:cNvPr id="37" name="矩形 36"/>
          <p:cNvSpPr/>
          <p:nvPr>
            <p:custDataLst>
              <p:tags r:id="rId10"/>
            </p:custDataLst>
          </p:nvPr>
        </p:nvSpPr>
        <p:spPr>
          <a:xfrm>
            <a:off x="5538092" y="5861877"/>
            <a:ext cx="800219" cy="461665"/>
          </a:xfrm>
          <a:prstGeom prst="rect">
            <a:avLst/>
          </a:prstGeom>
        </p:spPr>
        <p:txBody>
          <a:bodyPr wrap="none">
            <a:spAutoFit/>
          </a:bodyPr>
          <a:lstStyle/>
          <a:p>
            <a:r>
              <a:rPr lang="zh-CN" altLang="en-US" sz="2400" kern="100">
                <a:solidFill>
                  <a:srgbClr val="C00000"/>
                </a:solidFill>
                <a:latin typeface="Times New Roman" panose="02020603050405020304" pitchFamily="18" charset="0"/>
                <a:ea typeface="微软雅黑" panose="020B0503020204020204" pitchFamily="34" charset="-122"/>
                <a:cs typeface="Times New Roman" panose="02020603050405020304"/>
              </a:rPr>
              <a:t>生长</a:t>
            </a:r>
            <a:endParaRPr lang="zh-CN" altLang="en-US" sz="2400" kern="100">
              <a:solidFill>
                <a:srgbClr val="C00000"/>
              </a:solidFill>
              <a:latin typeface="Times New Roman" panose="02020603050405020304" pitchFamily="18" charset="0"/>
              <a:ea typeface="微软雅黑" panose="020B0503020204020204" pitchFamily="34" charset="-122"/>
              <a:cs typeface="Times New Roman" panose="02020603050405020304"/>
            </a:endParaRPr>
          </a:p>
        </p:txBody>
      </p:sp>
      <p:sp>
        <p:nvSpPr>
          <p:cNvPr id="17" name="文本框 16"/>
          <p:cNvSpPr txBox="1"/>
          <p:nvPr>
            <p:custDataLst>
              <p:tags r:id="rId11"/>
            </p:custDataLst>
          </p:nvPr>
        </p:nvSpPr>
        <p:spPr>
          <a:xfrm>
            <a:off x="793750" y="709930"/>
            <a:ext cx="4437380" cy="459740"/>
          </a:xfrm>
          <a:prstGeom prst="rect">
            <a:avLst/>
          </a:prstGeom>
          <a:noFill/>
        </p:spPr>
        <p:txBody>
          <a:bodyPr wrap="square" rtlCol="0">
            <a:noAutofit/>
          </a:bodyPr>
          <a:lstStyle/>
          <a:p>
            <a:pPr algn="l"/>
            <a:r>
              <a:rPr lang="en-US" altLang="zh-CN"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2.</a:t>
            </a:r>
            <a:r>
              <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高等植物细胞有丝分裂过程</a:t>
            </a:r>
            <a:r>
              <a:rPr lang="en-US" altLang="zh-CN"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a:t>
            </a:r>
            <a:endPar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fill="hold"/>
                                        <p:tgtEl>
                                          <p:spTgt spid="30"/>
                                        </p:tgtEl>
                                        <p:attrNameLst>
                                          <p:attrName>ppt_x</p:attrName>
                                        </p:attrNameLst>
                                      </p:cBhvr>
                                      <p:tavLst>
                                        <p:tav tm="0">
                                          <p:val>
                                            <p:strVal val="#ppt_x"/>
                                          </p:val>
                                        </p:tav>
                                        <p:tav tm="100000">
                                          <p:val>
                                            <p:strVal val="#ppt_x"/>
                                          </p:val>
                                        </p:tav>
                                      </p:tavLst>
                                    </p:anim>
                                    <p:anim calcmode="lin" valueType="num">
                                      <p:cBhvr additive="base">
                                        <p:cTn id="13"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linds(horizontal)">
                                      <p:cBhvr>
                                        <p:cTn id="24" dur="500"/>
                                        <p:tgtEl>
                                          <p:spTgt spid="14"/>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linds(horizontal)">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barn(inVertical)">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barn(inVertical)">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barn(inVertical)">
                                      <p:cBhvr>
                                        <p:cTn id="4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30" grpId="0"/>
      <p:bldP spid="31" grpId="0"/>
      <p:bldP spid="34" grpId="0"/>
      <p:bldP spid="36" grpId="0"/>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Box 2"/>
          <p:cNvSpPr txBox="1"/>
          <p:nvPr>
            <p:custDataLst>
              <p:tags r:id="rId1"/>
            </p:custDataLst>
          </p:nvPr>
        </p:nvSpPr>
        <p:spPr>
          <a:xfrm>
            <a:off x="793750" y="0"/>
            <a:ext cx="4739005" cy="621515"/>
          </a:xfrm>
          <a:prstGeom prst="rect">
            <a:avLst/>
          </a:prstGeom>
          <a:noFill/>
        </p:spPr>
        <p:txBody>
          <a:bodyPr wrap="square" lIns="91438" tIns="45719" rIns="91438" bIns="45719" rtlCol="0">
            <a:spAutoFit/>
          </a:bodyPr>
          <a:lstStyle/>
          <a:p>
            <a:pPr>
              <a:lnSpc>
                <a:spcPct val="150000"/>
              </a:lnSpc>
            </a:pPr>
            <a:r>
              <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三、高等植物细胞有丝分裂</a:t>
            </a:r>
            <a:endPar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9" name="文本框 38"/>
          <p:cNvSpPr txBox="1"/>
          <p:nvPr>
            <p:custDataLst>
              <p:tags r:id="rId2"/>
            </p:custDataLst>
          </p:nvPr>
        </p:nvSpPr>
        <p:spPr>
          <a:xfrm>
            <a:off x="602613" y="1486486"/>
            <a:ext cx="1978025" cy="461665"/>
          </a:xfrm>
          <a:prstGeom prst="rect">
            <a:avLst/>
          </a:prstGeom>
          <a:noFill/>
        </p:spPr>
        <p:txBody>
          <a:bodyPr wrap="square" rtlCol="0" anchor="t">
            <a:spAutoFit/>
          </a:bodyPr>
          <a:lstStyle/>
          <a:p>
            <a:r>
              <a:rPr lang="zh-CN" altLang="en-US" sz="2400">
                <a:solidFill>
                  <a:schemeClr val="accent1">
                    <a:lumMod val="75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a:t>
            </a:r>
            <a:r>
              <a:rPr lang="en-US" altLang="zh-CN" sz="2400">
                <a:solidFill>
                  <a:schemeClr val="accent1">
                    <a:lumMod val="75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1</a:t>
            </a:r>
            <a:r>
              <a:rPr lang="zh-CN" altLang="en-US" sz="2400">
                <a:solidFill>
                  <a:schemeClr val="accent1">
                    <a:lumMod val="75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）前期：</a:t>
            </a:r>
            <a:endParaRPr lang="zh-CN" altLang="en-US" sz="2400">
              <a:solidFill>
                <a:schemeClr val="accent1">
                  <a:lumMod val="75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grpSp>
        <p:nvGrpSpPr>
          <p:cNvPr id="5" name="组合 4"/>
          <p:cNvGrpSpPr/>
          <p:nvPr>
            <p:custDataLst>
              <p:tags r:id="rId3"/>
            </p:custDataLst>
          </p:nvPr>
        </p:nvGrpSpPr>
        <p:grpSpPr>
          <a:xfrm>
            <a:off x="2207895" y="3538921"/>
            <a:ext cx="8430895" cy="2902585"/>
            <a:chOff x="3582" y="5252"/>
            <a:chExt cx="13277" cy="4571"/>
          </a:xfrm>
        </p:grpSpPr>
        <p:grpSp>
          <p:nvGrpSpPr>
            <p:cNvPr id="9" name="组合 8"/>
            <p:cNvGrpSpPr/>
            <p:nvPr>
              <p:custDataLst>
                <p:tags r:id="rId4"/>
              </p:custDataLst>
            </p:nvPr>
          </p:nvGrpSpPr>
          <p:grpSpPr>
            <a:xfrm>
              <a:off x="3582" y="5252"/>
              <a:ext cx="11609" cy="4571"/>
              <a:chOff x="1889" y="3483"/>
              <a:chExt cx="14389" cy="7325"/>
            </a:xfrm>
          </p:grpSpPr>
          <p:pic>
            <p:nvPicPr>
              <p:cNvPr id="33796" name="Picture 6"/>
              <p:cNvPicPr>
                <a:picLocks noChangeAspect="1"/>
              </p:cNvPicPr>
              <p:nvPr>
                <p:custDataLst>
                  <p:tags r:id="rId5"/>
                </p:custDataLst>
              </p:nvPr>
            </p:nvPicPr>
            <p:blipFill>
              <a:blip r:embed="rId6">
                <a:extLst>
                  <a:ext uri="{28A0092B-C50C-407E-A947-70E740481C1C}">
                    <a14:useLocalDpi xmlns:a14="http://schemas.microsoft.com/office/drawing/2010/main" val="0"/>
                  </a:ext>
                </a:extLst>
              </a:blip>
              <a:srcRect l="5222"/>
              <a:stretch>
                <a:fillRect/>
              </a:stretch>
            </p:blipFill>
            <p:spPr bwMode="auto">
              <a:xfrm>
                <a:off x="1889" y="3483"/>
                <a:ext cx="4603" cy="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7"/>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bwMode="auto">
              <a:xfrm>
                <a:off x="11442" y="3720"/>
                <a:ext cx="4837" cy="7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图片 3"/>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bwMode="auto">
              <a:xfrm>
                <a:off x="6664" y="3720"/>
                <a:ext cx="4678" cy="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798" name="Text Box 3"/>
            <p:cNvSpPr txBox="1">
              <a:spLocks noChangeArrowheads="1"/>
            </p:cNvSpPr>
            <p:nvPr>
              <p:custDataLst>
                <p:tags r:id="rId11"/>
              </p:custDataLst>
            </p:nvPr>
          </p:nvSpPr>
          <p:spPr bwMode="auto">
            <a:xfrm>
              <a:off x="4229" y="5542"/>
              <a:ext cx="12630"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tabLst>
                  <a:tab pos="4029075" algn="l"/>
                </a:tabLst>
                <a:defRPr sz="2800">
                  <a:solidFill>
                    <a:schemeClr val="tx1"/>
                  </a:solidFill>
                  <a:latin typeface="Calibri" panose="020F0502020204030204"/>
                  <a:ea typeface="宋体" panose="02010600030101010101" pitchFamily="2" charset="-122"/>
                </a:defRPr>
              </a:lvl1pPr>
              <a:lvl2pPr marL="742950" indent="-285750">
                <a:lnSpc>
                  <a:spcPct val="90000"/>
                </a:lnSpc>
                <a:spcBef>
                  <a:spcPts val="500"/>
                </a:spcBef>
                <a:buFont typeface="Arial" panose="020B0604020202020204" pitchFamily="34" charset="0"/>
                <a:buChar char="•"/>
                <a:tabLst>
                  <a:tab pos="4029075" algn="l"/>
                </a:tabLst>
                <a:defRPr sz="2400">
                  <a:solidFill>
                    <a:schemeClr val="tx1"/>
                  </a:solidFill>
                  <a:latin typeface="Calibri" panose="020F0502020204030204"/>
                  <a:ea typeface="宋体" panose="02010600030101010101" pitchFamily="2" charset="-122"/>
                </a:defRPr>
              </a:lvl2pPr>
              <a:lvl3pPr marL="1143000" indent="-228600">
                <a:lnSpc>
                  <a:spcPct val="90000"/>
                </a:lnSpc>
                <a:spcBef>
                  <a:spcPts val="500"/>
                </a:spcBef>
                <a:buFont typeface="Arial" panose="020B0604020202020204" pitchFamily="34" charset="0"/>
                <a:buChar char="•"/>
                <a:tabLst>
                  <a:tab pos="4029075" algn="l"/>
                </a:tabLst>
                <a:defRPr sz="2000">
                  <a:solidFill>
                    <a:schemeClr val="tx1"/>
                  </a:solidFill>
                  <a:latin typeface="Calibri" panose="020F0502020204030204"/>
                  <a:ea typeface="宋体" panose="02010600030101010101" pitchFamily="2" charset="-122"/>
                </a:defRPr>
              </a:lvl3pPr>
              <a:lvl4pPr marL="1600200" indent="-228600">
                <a:lnSpc>
                  <a:spcPct val="90000"/>
                </a:lnSpc>
                <a:spcBef>
                  <a:spcPts val="500"/>
                </a:spcBef>
                <a:buFont typeface="Arial" panose="020B0604020202020204" pitchFamily="34" charset="0"/>
                <a:buChar char="•"/>
                <a:tabLst>
                  <a:tab pos="4029075" algn="l"/>
                </a:tabLst>
                <a:defRPr>
                  <a:solidFill>
                    <a:schemeClr val="tx1"/>
                  </a:solidFill>
                  <a:latin typeface="Calibri" panose="020F0502020204030204"/>
                  <a:ea typeface="宋体" panose="02010600030101010101" pitchFamily="2" charset="-122"/>
                </a:defRPr>
              </a:lvl4pPr>
              <a:lvl5pPr marL="2057400" indent="-228600">
                <a:lnSpc>
                  <a:spcPct val="90000"/>
                </a:lnSpc>
                <a:spcBef>
                  <a:spcPts val="500"/>
                </a:spcBef>
                <a:buFont typeface="Arial" panose="020B0604020202020204" pitchFamily="34" charset="0"/>
                <a:buChar char="•"/>
                <a:tabLst>
                  <a:tab pos="4029075" algn="l"/>
                </a:tabLst>
                <a:defRPr>
                  <a:solidFill>
                    <a:schemeClr val="tx1"/>
                  </a:solidFill>
                  <a:latin typeface="Calibri" panose="020F0502020204030204"/>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4029075" algn="l"/>
                </a:tabLst>
                <a:defRPr>
                  <a:solidFill>
                    <a:schemeClr val="tx1"/>
                  </a:solidFill>
                  <a:latin typeface="Calibri" panose="020F0502020204030204"/>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4029075" algn="l"/>
                </a:tabLst>
                <a:defRPr>
                  <a:solidFill>
                    <a:schemeClr val="tx1"/>
                  </a:solidFill>
                  <a:latin typeface="Calibri" panose="020F0502020204030204"/>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4029075" algn="l"/>
                </a:tabLst>
                <a:defRPr>
                  <a:solidFill>
                    <a:schemeClr val="tx1"/>
                  </a:solidFill>
                  <a:latin typeface="Calibri" panose="020F0502020204030204"/>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4029075" algn="l"/>
                </a:tabLst>
                <a:defRPr>
                  <a:solidFill>
                    <a:schemeClr val="tx1"/>
                  </a:solidFill>
                  <a:latin typeface="Calibri" panose="020F0502020204030204"/>
                  <a:ea typeface="宋体" panose="02010600030101010101" pitchFamily="2" charset="-122"/>
                </a:defRPr>
              </a:lvl9pPr>
            </a:lstStyle>
            <a:p>
              <a:pPr>
                <a:lnSpc>
                  <a:spcPct val="100000"/>
                </a:lnSpc>
                <a:spcBef>
                  <a:spcPct val="0"/>
                </a:spcBef>
                <a:buFontTx/>
                <a:buNone/>
              </a:pPr>
              <a:r>
                <a:rPr lang="zh-CN" altLang="en-US" sz="2400">
                  <a:latin typeface="Times New Roman" panose="02020603050405020304" pitchFamily="18" charset="0"/>
                  <a:ea typeface="微软雅黑" panose="020B0503020204020204" pitchFamily="34" charset="-122"/>
                </a:rPr>
                <a:t>分裂间期      </a:t>
              </a:r>
              <a:r>
                <a:rPr lang="en-US" altLang="zh-CN" sz="2400">
                  <a:latin typeface="Times New Roman" panose="02020603050405020304" pitchFamily="18" charset="0"/>
                  <a:ea typeface="微软雅黑" panose="020B0503020204020204" pitchFamily="34" charset="-122"/>
                </a:rPr>
                <a:t>                           </a:t>
              </a:r>
              <a:r>
                <a:rPr lang="en-US" altLang="zh-CN" sz="2400" smtClean="0">
                  <a:latin typeface="Times New Roman" panose="02020603050405020304" pitchFamily="18" charset="0"/>
                  <a:ea typeface="微软雅黑" panose="020B0503020204020204" pitchFamily="34" charset="-122"/>
                </a:rPr>
                <a:t>                     </a:t>
              </a:r>
              <a:r>
                <a:rPr lang="zh-CN" altLang="en-US" sz="2400" smtClean="0">
                  <a:latin typeface="Times New Roman" panose="02020603050405020304" pitchFamily="18" charset="0"/>
                  <a:ea typeface="微软雅黑" panose="020B0503020204020204" pitchFamily="34" charset="-122"/>
                </a:rPr>
                <a:t>前期</a:t>
              </a:r>
              <a:endParaRPr lang="zh-CN" altLang="en-US" sz="2400">
                <a:latin typeface="Times New Roman" panose="02020603050405020304" pitchFamily="18" charset="0"/>
                <a:ea typeface="微软雅黑" panose="020B0503020204020204" pitchFamily="34" charset="-122"/>
              </a:endParaRPr>
            </a:p>
          </p:txBody>
        </p:sp>
        <p:sp>
          <p:nvSpPr>
            <p:cNvPr id="2" name="右箭头 1"/>
            <p:cNvSpPr/>
            <p:nvPr>
              <p:custDataLst>
                <p:tags r:id="rId12"/>
              </p:custDataLst>
            </p:nvPr>
          </p:nvSpPr>
          <p:spPr>
            <a:xfrm>
              <a:off x="7026" y="7460"/>
              <a:ext cx="638" cy="25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endParaRPr>
            </a:p>
          </p:txBody>
        </p:sp>
        <p:sp>
          <p:nvSpPr>
            <p:cNvPr id="4" name="右箭头 3"/>
            <p:cNvSpPr/>
            <p:nvPr>
              <p:custDataLst>
                <p:tags r:id="rId13"/>
              </p:custDataLst>
            </p:nvPr>
          </p:nvSpPr>
          <p:spPr>
            <a:xfrm>
              <a:off x="10932" y="7460"/>
              <a:ext cx="638" cy="25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endParaRPr>
            </a:p>
          </p:txBody>
        </p:sp>
      </p:grpSp>
      <p:sp>
        <p:nvSpPr>
          <p:cNvPr id="6" name="文本框 5"/>
          <p:cNvSpPr txBox="1"/>
          <p:nvPr>
            <p:custDataLst>
              <p:tags r:id="rId14"/>
            </p:custDataLst>
          </p:nvPr>
        </p:nvSpPr>
        <p:spPr>
          <a:xfrm>
            <a:off x="793750" y="1868789"/>
            <a:ext cx="6622415" cy="1754326"/>
          </a:xfrm>
          <a:prstGeom prst="rect">
            <a:avLst/>
          </a:prstGeom>
          <a:noFill/>
        </p:spPr>
        <p:txBody>
          <a:bodyPr wrap="square" rtlCol="0" anchor="t">
            <a:spAutoFit/>
          </a:bodyPr>
          <a:lstStyle/>
          <a:p>
            <a:pPr algn="l">
              <a:lnSpc>
                <a:spcPct val="150000"/>
              </a:lnSpc>
              <a:spcAft>
                <a:spcPct val="0"/>
              </a:spcAft>
              <a:tabLst>
                <a:tab pos="5941060" algn="l"/>
              </a:tabLst>
            </a:pPr>
            <a:r>
              <a:rPr lang="en-US"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①</a:t>
            </a:r>
            <a:r>
              <a:rPr lang="zh-CN"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染色质丝螺旋缠绕，缩短变粗，成</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为</a:t>
            </a:r>
            <a:r>
              <a:rPr lang="en-US" alt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_______</a:t>
            </a:r>
            <a:endParaRPr lang="zh-CN" sz="2400" kern="100">
              <a:effectLst/>
              <a:latin typeface="Times New Roman" panose="02020603050405020304" pitchFamily="18" charset="0"/>
              <a:ea typeface="微软雅黑" panose="020B0503020204020204" pitchFamily="34" charset="-122"/>
              <a:cs typeface="微软雅黑" panose="020B0503020204020204" pitchFamily="34" charset="-122"/>
            </a:endParaRPr>
          </a:p>
          <a:p>
            <a:pPr algn="l">
              <a:lnSpc>
                <a:spcPct val="150000"/>
              </a:lnSpc>
              <a:spcAft>
                <a:spcPct val="0"/>
              </a:spcAft>
              <a:tabLst>
                <a:tab pos="5941060" algn="l"/>
              </a:tabLst>
            </a:pPr>
            <a:r>
              <a:rPr lang="en-US"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②_____</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逐</a:t>
            </a:r>
            <a:r>
              <a:rPr lang="zh-CN"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渐</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解体，</a:t>
            </a:r>
            <a:r>
              <a:rPr lang="en-US" alt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_____</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逐</a:t>
            </a:r>
            <a:r>
              <a:rPr lang="zh-CN"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渐消失</a:t>
            </a:r>
            <a:endParaRPr lang="zh-CN" sz="2400" kern="100">
              <a:effectLst/>
              <a:latin typeface="Times New Roman" panose="02020603050405020304" pitchFamily="18" charset="0"/>
              <a:ea typeface="微软雅黑" panose="020B0503020204020204" pitchFamily="34" charset="-122"/>
              <a:cs typeface="微软雅黑" panose="020B0503020204020204" pitchFamily="34" charset="-122"/>
            </a:endParaRPr>
          </a:p>
          <a:p>
            <a:pPr algn="l">
              <a:lnSpc>
                <a:spcPct val="150000"/>
              </a:lnSpc>
              <a:spcAft>
                <a:spcPct val="0"/>
              </a:spcAft>
              <a:tabLst>
                <a:tab pos="5941060" algn="l"/>
              </a:tabLst>
            </a:pPr>
            <a:r>
              <a:rPr lang="en-US"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③</a:t>
            </a:r>
            <a:r>
              <a:rPr lang="zh-CN"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从细胞两极发出纺锤丝，形</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成</a:t>
            </a:r>
            <a:r>
              <a:rPr lang="en-US" alt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_______</a:t>
            </a:r>
            <a:endParaRPr lang="en-US" alt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sp>
        <p:nvSpPr>
          <p:cNvPr id="7" name="矩形 6"/>
          <p:cNvSpPr/>
          <p:nvPr>
            <p:custDataLst>
              <p:tags r:id="rId15"/>
            </p:custDataLst>
          </p:nvPr>
        </p:nvSpPr>
        <p:spPr>
          <a:xfrm>
            <a:off x="6000377" y="1960551"/>
            <a:ext cx="1107996" cy="461665"/>
          </a:xfrm>
          <a:prstGeom prst="rect">
            <a:avLst/>
          </a:prstGeom>
        </p:spPr>
        <p:txBody>
          <a:bodyPr wrap="none">
            <a:spAutoFit/>
          </a:bodyPr>
          <a:lstStyle/>
          <a:p>
            <a:r>
              <a:rPr lang="zh-CN" altLang="en-US" sz="2400" kern="100" smtClean="0">
                <a:solidFill>
                  <a:srgbClr val="C00000"/>
                </a:solidFill>
                <a:latin typeface="Times New Roman" panose="02020603050405020304" pitchFamily="18" charset="0"/>
                <a:ea typeface="微软雅黑" panose="020B0503020204020204" pitchFamily="34" charset="-122"/>
                <a:cs typeface="Times New Roman" panose="02020603050405020304"/>
              </a:rPr>
              <a:t>染色体</a:t>
            </a:r>
            <a:endParaRPr lang="zh-CN" altLang="en-US" sz="2400" kern="100" smtClean="0">
              <a:solidFill>
                <a:srgbClr val="C00000"/>
              </a:solidFill>
              <a:latin typeface="Times New Roman" panose="02020603050405020304" pitchFamily="18" charset="0"/>
              <a:ea typeface="微软雅黑" panose="020B0503020204020204" pitchFamily="34" charset="-122"/>
              <a:cs typeface="Times New Roman" panose="02020603050405020304"/>
            </a:endParaRPr>
          </a:p>
        </p:txBody>
      </p:sp>
      <p:sp>
        <p:nvSpPr>
          <p:cNvPr id="10" name="矩形 9"/>
          <p:cNvSpPr/>
          <p:nvPr>
            <p:custDataLst>
              <p:tags r:id="rId16"/>
            </p:custDataLst>
          </p:nvPr>
        </p:nvSpPr>
        <p:spPr>
          <a:xfrm>
            <a:off x="1191517" y="2489177"/>
            <a:ext cx="800219" cy="461665"/>
          </a:xfrm>
          <a:prstGeom prst="rect">
            <a:avLst/>
          </a:prstGeom>
        </p:spPr>
        <p:txBody>
          <a:bodyPr wrap="none">
            <a:spAutoFit/>
          </a:bodyPr>
          <a:lstStyle/>
          <a:p>
            <a:r>
              <a:rPr lang="zh-CN" altLang="en-US" sz="2400" kern="100">
                <a:solidFill>
                  <a:srgbClr val="C00000"/>
                </a:solidFill>
                <a:latin typeface="Times New Roman" panose="02020603050405020304" pitchFamily="18" charset="0"/>
                <a:ea typeface="微软雅黑" panose="020B0503020204020204" pitchFamily="34" charset="-122"/>
                <a:cs typeface="Times New Roman" panose="02020603050405020304"/>
              </a:rPr>
              <a:t>核仁</a:t>
            </a:r>
            <a:endParaRPr lang="zh-CN" altLang="en-US" sz="2400" kern="100">
              <a:solidFill>
                <a:srgbClr val="C00000"/>
              </a:solidFill>
              <a:latin typeface="Times New Roman" panose="02020603050405020304" pitchFamily="18" charset="0"/>
              <a:ea typeface="微软雅黑" panose="020B0503020204020204" pitchFamily="34" charset="-122"/>
              <a:cs typeface="Times New Roman" panose="02020603050405020304"/>
            </a:endParaRPr>
          </a:p>
        </p:txBody>
      </p:sp>
      <p:sp>
        <p:nvSpPr>
          <p:cNvPr id="11" name="矩形 10"/>
          <p:cNvSpPr/>
          <p:nvPr>
            <p:custDataLst>
              <p:tags r:id="rId17"/>
            </p:custDataLst>
          </p:nvPr>
        </p:nvSpPr>
        <p:spPr>
          <a:xfrm>
            <a:off x="3482497" y="2515119"/>
            <a:ext cx="800219" cy="461665"/>
          </a:xfrm>
          <a:prstGeom prst="rect">
            <a:avLst/>
          </a:prstGeom>
        </p:spPr>
        <p:txBody>
          <a:bodyPr wrap="none">
            <a:spAutoFit/>
          </a:bodyPr>
          <a:lstStyle/>
          <a:p>
            <a:r>
              <a:rPr lang="zh-CN" altLang="en-US" sz="2400" kern="100" smtClean="0">
                <a:solidFill>
                  <a:srgbClr val="C00000"/>
                </a:solidFill>
                <a:latin typeface="Times New Roman" panose="02020603050405020304" pitchFamily="18" charset="0"/>
                <a:ea typeface="微软雅黑" panose="020B0503020204020204" pitchFamily="34" charset="-122"/>
                <a:cs typeface="Times New Roman" panose="02020603050405020304"/>
              </a:rPr>
              <a:t>核膜</a:t>
            </a:r>
            <a:endParaRPr lang="zh-CN" altLang="en-US" sz="2400" kern="100" smtClean="0">
              <a:solidFill>
                <a:srgbClr val="C00000"/>
              </a:solidFill>
              <a:latin typeface="Times New Roman" panose="02020603050405020304" pitchFamily="18" charset="0"/>
              <a:ea typeface="微软雅黑" panose="020B0503020204020204" pitchFamily="34" charset="-122"/>
              <a:cs typeface="Times New Roman" panose="02020603050405020304"/>
            </a:endParaRPr>
          </a:p>
        </p:txBody>
      </p:sp>
      <p:sp>
        <p:nvSpPr>
          <p:cNvPr id="12" name="矩形 11"/>
          <p:cNvSpPr/>
          <p:nvPr>
            <p:custDataLst>
              <p:tags r:id="rId18"/>
            </p:custDataLst>
          </p:nvPr>
        </p:nvSpPr>
        <p:spPr>
          <a:xfrm>
            <a:off x="5114438" y="3071510"/>
            <a:ext cx="1107996" cy="461665"/>
          </a:xfrm>
          <a:prstGeom prst="rect">
            <a:avLst/>
          </a:prstGeom>
        </p:spPr>
        <p:txBody>
          <a:bodyPr wrap="none">
            <a:spAutoFit/>
          </a:bodyPr>
          <a:lstStyle/>
          <a:p>
            <a:r>
              <a:rPr lang="zh-CN" altLang="en-US" sz="2400" kern="100">
                <a:solidFill>
                  <a:srgbClr val="C00000"/>
                </a:solidFill>
                <a:latin typeface="Times New Roman" panose="02020603050405020304" pitchFamily="18" charset="0"/>
                <a:ea typeface="微软雅黑" panose="020B0503020204020204" pitchFamily="34" charset="-122"/>
                <a:cs typeface="Times New Roman" panose="02020603050405020304"/>
              </a:rPr>
              <a:t>纺锤体</a:t>
            </a:r>
            <a:endParaRPr lang="zh-CN" altLang="en-US" sz="2400" kern="100">
              <a:solidFill>
                <a:srgbClr val="C00000"/>
              </a:solidFill>
              <a:latin typeface="Times New Roman" panose="02020603050405020304" pitchFamily="18" charset="0"/>
              <a:ea typeface="微软雅黑" panose="020B0503020204020204" pitchFamily="34" charset="-122"/>
              <a:cs typeface="Times New Roman" panose="02020603050405020304"/>
            </a:endParaRPr>
          </a:p>
        </p:txBody>
      </p:sp>
      <p:sp>
        <p:nvSpPr>
          <p:cNvPr id="8" name="文本框 7"/>
          <p:cNvSpPr txBox="1"/>
          <p:nvPr>
            <p:custDataLst>
              <p:tags r:id="rId19"/>
            </p:custDataLst>
          </p:nvPr>
        </p:nvSpPr>
        <p:spPr>
          <a:xfrm>
            <a:off x="5852511" y="613626"/>
            <a:ext cx="5534398" cy="1134862"/>
          </a:xfrm>
          <a:prstGeom prst="rect">
            <a:avLst/>
          </a:prstGeom>
          <a:solidFill>
            <a:schemeClr val="accent1">
              <a:lumMod val="20000"/>
              <a:lumOff val="80000"/>
            </a:schemeClr>
          </a:solidFill>
          <a:ln w="28575">
            <a:noFill/>
          </a:ln>
        </p:spPr>
        <p:txBody>
          <a:bodyPr wrap="square" rtlCol="0">
            <a:spAutoFit/>
          </a:bodyPr>
          <a:lstStyle/>
          <a:p>
            <a:pPr algn="ctr">
              <a:lnSpc>
                <a:spcPct val="150000"/>
              </a:lnSpc>
            </a:pPr>
            <a:r>
              <a:rPr lang="zh-CN" altLang="en-US" sz="2400">
                <a:latin typeface="Times New Roman" panose="02020603050405020304" pitchFamily="18" charset="0"/>
                <a:ea typeface="微软雅黑" panose="020B0503020204020204" pitchFamily="34" charset="-122"/>
              </a:rPr>
              <a:t>口诀：膜仁消失现两体。</a:t>
            </a:r>
            <a:endParaRPr lang="zh-CN" altLang="en-US" sz="2400">
              <a:latin typeface="Times New Roman" panose="02020603050405020304" pitchFamily="18" charset="0"/>
              <a:ea typeface="微软雅黑" panose="020B0503020204020204" pitchFamily="34" charset="-122"/>
            </a:endParaRPr>
          </a:p>
          <a:p>
            <a:pPr algn="ctr">
              <a:lnSpc>
                <a:spcPct val="150000"/>
              </a:lnSpc>
            </a:pPr>
            <a:r>
              <a:rPr lang="zh-CN" altLang="en-US" sz="2400">
                <a:latin typeface="Times New Roman" panose="02020603050405020304" pitchFamily="18" charset="0"/>
                <a:ea typeface="微软雅黑" panose="020B0503020204020204" pitchFamily="34" charset="-122"/>
              </a:rPr>
              <a:t>（核膜核仁消失，出现染色体和纺锤体）</a:t>
            </a:r>
            <a:endParaRPr lang="zh-CN" altLang="en-US" sz="2400">
              <a:latin typeface="Times New Roman" panose="02020603050405020304" pitchFamily="18" charset="0"/>
              <a:ea typeface="微软雅黑" panose="020B0503020204020204" pitchFamily="34" charset="-122"/>
            </a:endParaRPr>
          </a:p>
        </p:txBody>
      </p:sp>
      <p:sp>
        <p:nvSpPr>
          <p:cNvPr id="22" name="文本框 21"/>
          <p:cNvSpPr txBox="1"/>
          <p:nvPr>
            <p:custDataLst>
              <p:tags r:id="rId20"/>
            </p:custDataLst>
          </p:nvPr>
        </p:nvSpPr>
        <p:spPr>
          <a:xfrm>
            <a:off x="793750" y="786059"/>
            <a:ext cx="4437380" cy="459740"/>
          </a:xfrm>
          <a:prstGeom prst="rect">
            <a:avLst/>
          </a:prstGeom>
          <a:noFill/>
        </p:spPr>
        <p:txBody>
          <a:bodyPr wrap="square" rtlCol="0">
            <a:noAutofit/>
          </a:bodyPr>
          <a:lstStyle/>
          <a:p>
            <a:pPr algn="l"/>
            <a:r>
              <a:rPr lang="en-US" altLang="zh-CN"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2.</a:t>
            </a:r>
            <a:r>
              <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高等植物细胞有丝分裂过程</a:t>
            </a:r>
            <a:r>
              <a:rPr lang="en-US" altLang="zh-CN"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a:t>
            </a:r>
            <a:endPar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27" name="组合 24"/>
          <p:cNvGrpSpPr/>
          <p:nvPr>
            <p:custDataLst>
              <p:tags r:id="rId1"/>
            </p:custDataLst>
          </p:nvPr>
        </p:nvGrpSpPr>
        <p:grpSpPr>
          <a:xfrm>
            <a:off x="7396480" y="3402000"/>
            <a:ext cx="3790950" cy="2209800"/>
            <a:chOff x="228600" y="260746"/>
            <a:chExt cx="8117234" cy="5889625"/>
          </a:xfrm>
        </p:grpSpPr>
        <p:sp>
          <p:nvSpPr>
            <p:cNvPr id="26" name="Text Box 3"/>
            <p:cNvSpPr txBox="1">
              <a:spLocks noChangeArrowheads="1"/>
            </p:cNvSpPr>
            <p:nvPr>
              <p:custDataLst>
                <p:tags r:id="rId2"/>
              </p:custDataLst>
            </p:nvPr>
          </p:nvSpPr>
          <p:spPr bwMode="auto">
            <a:xfrm>
              <a:off x="228600" y="968543"/>
              <a:ext cx="1524065" cy="3199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defRPr/>
              </a:pPr>
              <a:r>
                <a:rPr lang="zh-CN" altLang="en-US" sz="2400" smtClean="0">
                  <a:solidFill>
                    <a:srgbClr val="0000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赤道板</a:t>
              </a:r>
              <a:endParaRPr lang="zh-CN" altLang="en-US" sz="2400" smtClean="0">
                <a:solidFill>
                  <a:srgbClr val="0000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5852" name="Picture 2" descr="zhwfl2">
              <a:hlinkClick r:id="" action="ppaction://noaction"/>
            </p:cNvPr>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bwMode="auto">
            <a:xfrm>
              <a:off x="1945034" y="260746"/>
              <a:ext cx="6400800" cy="588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3" name="Line 4"/>
            <p:cNvSpPr>
              <a:spLocks noChangeShapeType="1"/>
            </p:cNvSpPr>
            <p:nvPr>
              <p:custDataLst>
                <p:tags r:id="rId5"/>
              </p:custDataLst>
            </p:nvPr>
          </p:nvSpPr>
          <p:spPr bwMode="auto">
            <a:xfrm>
              <a:off x="1295400" y="2438400"/>
              <a:ext cx="2057400" cy="91440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latin typeface="Times New Roman" panose="02020603050405020304" pitchFamily="18" charset="0"/>
                <a:cs typeface="Times New Roman" panose="02020603050405020304" pitchFamily="18" charset="0"/>
              </a:endParaRPr>
            </a:p>
          </p:txBody>
        </p:sp>
      </p:grpSp>
      <p:sp>
        <p:nvSpPr>
          <p:cNvPr id="39" name="文本框 38"/>
          <p:cNvSpPr txBox="1"/>
          <p:nvPr>
            <p:custDataLst>
              <p:tags r:id="rId6"/>
            </p:custDataLst>
          </p:nvPr>
        </p:nvSpPr>
        <p:spPr>
          <a:xfrm>
            <a:off x="619443" y="1381037"/>
            <a:ext cx="1644650" cy="461665"/>
          </a:xfrm>
          <a:prstGeom prst="rect">
            <a:avLst/>
          </a:prstGeom>
          <a:noFill/>
        </p:spPr>
        <p:txBody>
          <a:bodyPr wrap="square" rtlCol="0" anchor="t">
            <a:spAutoFit/>
          </a:bodyPr>
          <a:lstStyle/>
          <a:p>
            <a:r>
              <a:rPr lang="zh-CN" altLang="en-US" sz="240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en-US" altLang="zh-CN" sz="240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2</a:t>
            </a:r>
            <a:r>
              <a:rPr lang="zh-CN" altLang="en-US" sz="240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）中期：</a:t>
            </a:r>
            <a:endParaRPr lang="zh-CN" altLang="en-US" sz="240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3" name="组合 2"/>
          <p:cNvGrpSpPr/>
          <p:nvPr>
            <p:custDataLst>
              <p:tags r:id="rId7"/>
            </p:custDataLst>
          </p:nvPr>
        </p:nvGrpSpPr>
        <p:grpSpPr>
          <a:xfrm>
            <a:off x="1049020" y="2924780"/>
            <a:ext cx="9116060" cy="3643127"/>
            <a:chOff x="820" y="5035"/>
            <a:chExt cx="14356" cy="5737"/>
          </a:xfrm>
        </p:grpSpPr>
        <p:grpSp>
          <p:nvGrpSpPr>
            <p:cNvPr id="13" name="组合 12"/>
            <p:cNvGrpSpPr/>
            <p:nvPr>
              <p:custDataLst>
                <p:tags r:id="rId8"/>
              </p:custDataLst>
            </p:nvPr>
          </p:nvGrpSpPr>
          <p:grpSpPr>
            <a:xfrm>
              <a:off x="820" y="5035"/>
              <a:ext cx="8769" cy="5737"/>
              <a:chOff x="50" y="3670"/>
              <a:chExt cx="9791" cy="7153"/>
            </a:xfrm>
          </p:grpSpPr>
          <p:pic>
            <p:nvPicPr>
              <p:cNvPr id="34823" name="Picture 18"/>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bwMode="auto">
              <a:xfrm>
                <a:off x="50" y="3735"/>
                <a:ext cx="4838" cy="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5" name="Picture 8"/>
              <p:cNvPicPr>
                <a:picLocks noChangeAspect="1"/>
              </p:cNvPicPr>
              <p:nvPr>
                <p:custDataLst>
                  <p:tags r:id="rId11"/>
                </p:custDataLst>
              </p:nvPr>
            </p:nvPicPr>
            <p:blipFill>
              <a:blip r:embed="rId12">
                <a:extLst>
                  <a:ext uri="{28A0092B-C50C-407E-A947-70E740481C1C}">
                    <a14:useLocalDpi xmlns:a14="http://schemas.microsoft.com/office/drawing/2010/main" val="0"/>
                  </a:ext>
                </a:extLst>
              </a:blip>
              <a:stretch>
                <a:fillRect/>
              </a:stretch>
            </p:blipFill>
            <p:spPr bwMode="auto">
              <a:xfrm>
                <a:off x="5028" y="3670"/>
                <a:ext cx="4813" cy="7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826" name="Text Box 3"/>
            <p:cNvSpPr txBox="1">
              <a:spLocks noChangeArrowheads="1"/>
            </p:cNvSpPr>
            <p:nvPr>
              <p:custDataLst>
                <p:tags r:id="rId13"/>
              </p:custDataLst>
            </p:nvPr>
          </p:nvSpPr>
          <p:spPr bwMode="auto">
            <a:xfrm>
              <a:off x="2031" y="5423"/>
              <a:ext cx="13145"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a:ea typeface="宋体" panose="02010600030101010101" pitchFamily="2" charset="-122"/>
                </a:defRPr>
              </a:lvl9pPr>
            </a:lstStyle>
            <a:p>
              <a:pPr>
                <a:lnSpc>
                  <a:spcPct val="100000"/>
                </a:lnSpc>
                <a:spcBef>
                  <a:spcPct val="0"/>
                </a:spcBef>
                <a:buFontTx/>
                <a:buNone/>
              </a:pP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前期     </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中期</a:t>
              </a: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4" name="文本框 13"/>
          <p:cNvSpPr txBox="1"/>
          <p:nvPr>
            <p:custDataLst>
              <p:tags r:id="rId14"/>
            </p:custDataLst>
          </p:nvPr>
        </p:nvSpPr>
        <p:spPr>
          <a:xfrm>
            <a:off x="820420" y="1724451"/>
            <a:ext cx="9686290" cy="1134862"/>
          </a:xfrm>
          <a:prstGeom prst="rect">
            <a:avLst/>
          </a:prstGeom>
          <a:noFill/>
        </p:spPr>
        <p:txBody>
          <a:bodyPr wrap="square" rtlCol="0" anchor="t">
            <a:spAutoFit/>
          </a:bodyPr>
          <a:lstStyle/>
          <a:p>
            <a:pPr algn="l">
              <a:lnSpc>
                <a:spcPct val="150000"/>
              </a:lnSpc>
              <a:spcAft>
                <a:spcPct val="0"/>
              </a:spcAft>
              <a:tabLst>
                <a:tab pos="5941060" algn="l"/>
              </a:tabLst>
            </a:pPr>
            <a:r>
              <a:rPr lang="en-US" sz="2400" kern="100">
                <a:effectLst/>
                <a:latin typeface="Times New Roman" panose="02020603050405020304" pitchFamily="18" charset="0"/>
                <a:ea typeface="微软雅黑" panose="020B0503020204020204" pitchFamily="34" charset="-122"/>
                <a:cs typeface="Times New Roman" panose="02020603050405020304" pitchFamily="18" charset="0"/>
                <a:sym typeface="+mn-ea"/>
              </a:rPr>
              <a:t>①</a:t>
            </a:r>
            <a:r>
              <a:rPr lang="zh-CN" sz="2400" kern="100">
                <a:effectLst/>
                <a:latin typeface="Times New Roman" panose="02020603050405020304" pitchFamily="18" charset="0"/>
                <a:ea typeface="微软雅黑" panose="020B0503020204020204" pitchFamily="34" charset="-122"/>
                <a:cs typeface="Times New Roman" panose="02020603050405020304" pitchFamily="18" charset="0"/>
                <a:sym typeface="+mn-ea"/>
              </a:rPr>
              <a:t>每条染色体的着丝粒两侧，都</a:t>
            </a:r>
            <a:r>
              <a:rPr lang="zh-CN" sz="2400" kern="100" smtClean="0">
                <a:effectLst/>
                <a:latin typeface="Times New Roman" panose="02020603050405020304" pitchFamily="18" charset="0"/>
                <a:ea typeface="微软雅黑" panose="020B0503020204020204" pitchFamily="34" charset="-122"/>
                <a:cs typeface="Times New Roman" panose="02020603050405020304" pitchFamily="18" charset="0"/>
                <a:sym typeface="+mn-ea"/>
              </a:rPr>
              <a:t>有</a:t>
            </a:r>
            <a:r>
              <a:rPr lang="en-US" altLang="zh-CN" sz="2400" kern="100" smtClean="0">
                <a:effectLst/>
                <a:latin typeface="Times New Roman" panose="02020603050405020304" pitchFamily="18" charset="0"/>
                <a:ea typeface="微软雅黑" panose="020B0503020204020204" pitchFamily="34" charset="-122"/>
                <a:cs typeface="Times New Roman" panose="02020603050405020304" pitchFamily="18" charset="0"/>
                <a:sym typeface="+mn-ea"/>
              </a:rPr>
              <a:t>_______</a:t>
            </a:r>
            <a:r>
              <a:rPr lang="zh-CN" sz="2400" kern="100" smtClean="0">
                <a:effectLst/>
                <a:latin typeface="Times New Roman" panose="02020603050405020304" pitchFamily="18" charset="0"/>
                <a:ea typeface="微软雅黑" panose="020B0503020204020204" pitchFamily="34" charset="-122"/>
                <a:cs typeface="Times New Roman" panose="02020603050405020304" pitchFamily="18" charset="0"/>
                <a:sym typeface="+mn-ea"/>
              </a:rPr>
              <a:t>附</a:t>
            </a:r>
            <a:r>
              <a:rPr lang="zh-CN" sz="2400" kern="100">
                <a:effectLst/>
                <a:latin typeface="Times New Roman" panose="02020603050405020304" pitchFamily="18" charset="0"/>
                <a:ea typeface="微软雅黑" panose="020B0503020204020204" pitchFamily="34" charset="-122"/>
                <a:cs typeface="Times New Roman" panose="02020603050405020304" pitchFamily="18" charset="0"/>
                <a:sym typeface="+mn-ea"/>
              </a:rPr>
              <a:t>着在上面</a:t>
            </a:r>
            <a:endParaRPr lang="zh-CN" sz="2400" kern="100">
              <a:effectLst/>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50000"/>
              </a:lnSpc>
              <a:spcAft>
                <a:spcPct val="0"/>
              </a:spcAft>
              <a:tabLst>
                <a:tab pos="5941060" algn="l"/>
              </a:tabLst>
            </a:pPr>
            <a:r>
              <a:rPr lang="en-US" sz="2400" kern="100">
                <a:effectLst/>
                <a:latin typeface="Times New Roman" panose="02020603050405020304" pitchFamily="18" charset="0"/>
                <a:ea typeface="微软雅黑" panose="020B0503020204020204" pitchFamily="34" charset="-122"/>
                <a:cs typeface="Times New Roman" panose="02020603050405020304" pitchFamily="18" charset="0"/>
                <a:sym typeface="+mn-ea"/>
              </a:rPr>
              <a:t>②</a:t>
            </a:r>
            <a:r>
              <a:rPr lang="zh-CN" sz="2400" kern="100">
                <a:effectLst/>
                <a:latin typeface="Times New Roman" panose="02020603050405020304" pitchFamily="18" charset="0"/>
                <a:ea typeface="微软雅黑" panose="020B0503020204020204" pitchFamily="34" charset="-122"/>
                <a:cs typeface="Times New Roman" panose="02020603050405020304" pitchFamily="18" charset="0"/>
                <a:sym typeface="+mn-ea"/>
              </a:rPr>
              <a:t>纺锤丝牵引</a:t>
            </a:r>
            <a:r>
              <a:rPr lang="zh-CN" sz="2400" kern="100" smtClean="0">
                <a:effectLst/>
                <a:latin typeface="Times New Roman" panose="02020603050405020304" pitchFamily="18" charset="0"/>
                <a:ea typeface="微软雅黑" panose="020B0503020204020204" pitchFamily="34" charset="-122"/>
                <a:cs typeface="Times New Roman" panose="02020603050405020304" pitchFamily="18" charset="0"/>
                <a:sym typeface="+mn-ea"/>
              </a:rPr>
              <a:t>着</a:t>
            </a:r>
            <a:r>
              <a:rPr lang="en-US" altLang="zh-CN" sz="2400" kern="100" smtClean="0">
                <a:effectLst/>
                <a:latin typeface="Times New Roman" panose="02020603050405020304" pitchFamily="18" charset="0"/>
                <a:ea typeface="微软雅黑" panose="020B0503020204020204" pitchFamily="34" charset="-122"/>
                <a:cs typeface="Times New Roman" panose="02020603050405020304" pitchFamily="18" charset="0"/>
                <a:sym typeface="+mn-ea"/>
              </a:rPr>
              <a:t>_______</a:t>
            </a:r>
            <a:r>
              <a:rPr lang="zh-CN" sz="2400" kern="100" smtClean="0">
                <a:effectLst/>
                <a:latin typeface="Times New Roman" panose="02020603050405020304" pitchFamily="18" charset="0"/>
                <a:ea typeface="微软雅黑" panose="020B0503020204020204" pitchFamily="34" charset="-122"/>
                <a:cs typeface="Times New Roman" panose="02020603050405020304" pitchFamily="18" charset="0"/>
                <a:sym typeface="+mn-ea"/>
              </a:rPr>
              <a:t>运</a:t>
            </a:r>
            <a:r>
              <a:rPr lang="zh-CN" sz="2400" kern="100">
                <a:effectLst/>
                <a:latin typeface="Times New Roman" panose="02020603050405020304" pitchFamily="18" charset="0"/>
                <a:ea typeface="微软雅黑" panose="020B0503020204020204" pitchFamily="34" charset="-122"/>
                <a:cs typeface="Times New Roman" panose="02020603050405020304" pitchFamily="18" charset="0"/>
                <a:sym typeface="+mn-ea"/>
              </a:rPr>
              <a:t>动，使每条染色体的着丝粒排列</a:t>
            </a:r>
            <a:r>
              <a:rPr lang="zh-CN" sz="2400" kern="100" smtClean="0">
                <a:effectLst/>
                <a:latin typeface="Times New Roman" panose="02020603050405020304" pitchFamily="18" charset="0"/>
                <a:ea typeface="微软雅黑" panose="020B0503020204020204" pitchFamily="34" charset="-122"/>
                <a:cs typeface="Times New Roman" panose="02020603050405020304" pitchFamily="18" charset="0"/>
                <a:sym typeface="+mn-ea"/>
              </a:rPr>
              <a:t>在</a:t>
            </a:r>
            <a:r>
              <a:rPr lang="en-US" altLang="zh-CN" sz="2400" kern="100" smtClean="0">
                <a:effectLst/>
                <a:latin typeface="Times New Roman" panose="02020603050405020304" pitchFamily="18" charset="0"/>
                <a:ea typeface="微软雅黑" panose="020B0503020204020204" pitchFamily="34" charset="-122"/>
                <a:cs typeface="Times New Roman" panose="02020603050405020304" pitchFamily="18" charset="0"/>
                <a:sym typeface="+mn-ea"/>
              </a:rPr>
              <a:t>_______</a:t>
            </a:r>
            <a:r>
              <a:rPr lang="zh-CN" sz="2400" kern="100" smtClean="0">
                <a:effectLst/>
                <a:latin typeface="Times New Roman" panose="02020603050405020304" pitchFamily="18" charset="0"/>
                <a:ea typeface="微软雅黑" panose="020B0503020204020204" pitchFamily="34" charset="-122"/>
                <a:cs typeface="Times New Roman" panose="02020603050405020304" pitchFamily="18" charset="0"/>
                <a:sym typeface="+mn-ea"/>
              </a:rPr>
              <a:t>上</a:t>
            </a:r>
            <a:endParaRPr lang="zh-CN" altLang="en-US" sz="2400" kern="100" smtClean="0">
              <a:effectLst/>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7" name="矩形 16"/>
          <p:cNvSpPr/>
          <p:nvPr>
            <p:custDataLst>
              <p:tags r:id="rId15"/>
            </p:custDataLst>
          </p:nvPr>
        </p:nvSpPr>
        <p:spPr>
          <a:xfrm>
            <a:off x="5437544" y="1826243"/>
            <a:ext cx="1107996" cy="461665"/>
          </a:xfrm>
          <a:prstGeom prst="rect">
            <a:avLst/>
          </a:prstGeom>
        </p:spPr>
        <p:txBody>
          <a:bodyPr wrap="none">
            <a:spAutoFit/>
          </a:bodyPr>
          <a:lstStyle/>
          <a:p>
            <a:r>
              <a:rPr lang="zh-CN" altLang="en-US" sz="2400" kern="1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纺锤丝</a:t>
            </a:r>
            <a:endParaRPr lang="zh-CN" altLang="en-US" sz="2400" kern="1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矩形 17"/>
          <p:cNvSpPr/>
          <p:nvPr>
            <p:custDataLst>
              <p:tags r:id="rId16"/>
            </p:custDataLst>
          </p:nvPr>
        </p:nvSpPr>
        <p:spPr>
          <a:xfrm>
            <a:off x="3012440" y="2365517"/>
            <a:ext cx="1107996" cy="461665"/>
          </a:xfrm>
          <a:prstGeom prst="rect">
            <a:avLst/>
          </a:prstGeom>
        </p:spPr>
        <p:txBody>
          <a:bodyPr wrap="none">
            <a:spAutoFit/>
          </a:bodyPr>
          <a:lstStyle/>
          <a:p>
            <a:r>
              <a:rPr lang="zh-CN" altLang="en-US" sz="2400" kern="1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染色体</a:t>
            </a:r>
            <a:endParaRPr lang="zh-CN" altLang="en-US" sz="2400" kern="1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custDataLst>
              <p:tags r:id="rId17"/>
            </p:custDataLst>
          </p:nvPr>
        </p:nvSpPr>
        <p:spPr>
          <a:xfrm>
            <a:off x="8980770" y="2347501"/>
            <a:ext cx="1107996" cy="461665"/>
          </a:xfrm>
          <a:prstGeom prst="rect">
            <a:avLst/>
          </a:prstGeom>
        </p:spPr>
        <p:txBody>
          <a:bodyPr wrap="none">
            <a:spAutoFit/>
          </a:bodyPr>
          <a:lstStyle/>
          <a:p>
            <a:r>
              <a:rPr lang="zh-CN" altLang="en-US" sz="2400" kern="1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赤道板</a:t>
            </a:r>
            <a:endParaRPr lang="zh-CN" altLang="en-US" sz="2400" kern="1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p:cNvSpPr txBox="1"/>
          <p:nvPr>
            <p:custDataLst>
              <p:tags r:id="rId18"/>
            </p:custDataLst>
          </p:nvPr>
        </p:nvSpPr>
        <p:spPr>
          <a:xfrm>
            <a:off x="8855559" y="5682385"/>
            <a:ext cx="2262505" cy="475121"/>
          </a:xfrm>
          <a:prstGeom prst="rect">
            <a:avLst/>
          </a:prstGeom>
          <a:noFill/>
        </p:spPr>
        <p:txBody>
          <a:bodyPr wrap="square" rtlCol="0">
            <a:noAutofit/>
          </a:bodyPr>
          <a:lstStyle/>
          <a:p>
            <a:r>
              <a:rPr lang="zh-CN" altLang="en-US" sz="24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不真实存在</a:t>
            </a:r>
            <a:endParaRPr lang="zh-CN" altLang="en-US" sz="24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框 20"/>
          <p:cNvSpPr txBox="1"/>
          <p:nvPr>
            <p:custDataLst>
              <p:tags r:id="rId19"/>
            </p:custDataLst>
          </p:nvPr>
        </p:nvSpPr>
        <p:spPr>
          <a:xfrm>
            <a:off x="4902447" y="610609"/>
            <a:ext cx="6591300" cy="1134862"/>
          </a:xfrm>
          <a:prstGeom prst="rect">
            <a:avLst/>
          </a:prstGeom>
          <a:solidFill>
            <a:schemeClr val="accent1">
              <a:lumMod val="20000"/>
              <a:lumOff val="80000"/>
            </a:schemeClr>
          </a:solidFill>
          <a:ln w="28575">
            <a:noFill/>
          </a:ln>
        </p:spPr>
        <p:txBody>
          <a:bodyPr wrap="square" rtlCol="0">
            <a:spAutoFit/>
          </a:bodyPr>
          <a:lstStyle>
            <a:defPPr>
              <a:defRPr lang="zh-CN"/>
            </a:defPPr>
            <a:lvl1pPr algn="ctr">
              <a:lnSpc>
                <a:spcPct val="150000"/>
              </a:lnSpc>
              <a:defRPr sz="2400">
                <a:latin typeface="Times New Roman" panose="02020603050405020304" pitchFamily="18" charset="0"/>
                <a:ea typeface="微软雅黑" panose="020B0503020204020204" pitchFamily="34" charset="-122"/>
              </a:defRPr>
            </a:lvl1pPr>
          </a:lstStyle>
          <a:p>
            <a:r>
              <a:rPr lang="zh-CN" altLang="en-US">
                <a:sym typeface="+mn-ea"/>
              </a:rPr>
              <a:t>口诀：形定数晰赤道齐。</a:t>
            </a:r>
            <a:endParaRPr lang="zh-CN" altLang="en-US">
              <a:sym typeface="+mn-ea"/>
            </a:endParaRPr>
          </a:p>
          <a:p>
            <a:r>
              <a:rPr lang="zh-CN" altLang="en-US">
                <a:sym typeface="+mn-ea"/>
              </a:rPr>
              <a:t>（染色体形态固定、数量清晰，排列在赤道板上）</a:t>
            </a:r>
            <a:endParaRPr lang="zh-CN" altLang="en-US">
              <a:sym typeface="+mn-ea"/>
            </a:endParaRPr>
          </a:p>
        </p:txBody>
      </p:sp>
      <p:sp>
        <p:nvSpPr>
          <p:cNvPr id="23" name="TextBox 2"/>
          <p:cNvSpPr txBox="1"/>
          <p:nvPr>
            <p:custDataLst>
              <p:tags r:id="rId20"/>
            </p:custDataLst>
          </p:nvPr>
        </p:nvSpPr>
        <p:spPr>
          <a:xfrm>
            <a:off x="793750" y="0"/>
            <a:ext cx="4739005" cy="621515"/>
          </a:xfrm>
          <a:prstGeom prst="rect">
            <a:avLst/>
          </a:prstGeom>
          <a:noFill/>
        </p:spPr>
        <p:txBody>
          <a:bodyPr wrap="square" lIns="91438" tIns="45719" rIns="91438" bIns="45719" rtlCol="0">
            <a:spAutoFit/>
          </a:bodyPr>
          <a:lstStyle/>
          <a:p>
            <a:pPr>
              <a:lnSpc>
                <a:spcPct val="150000"/>
              </a:lnSpc>
            </a:pPr>
            <a:r>
              <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三、高等植物细胞有丝分裂</a:t>
            </a:r>
            <a:endPar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5" name="文本框 24"/>
          <p:cNvSpPr txBox="1"/>
          <p:nvPr>
            <p:custDataLst>
              <p:tags r:id="rId21"/>
            </p:custDataLst>
          </p:nvPr>
        </p:nvSpPr>
        <p:spPr>
          <a:xfrm>
            <a:off x="793750" y="786059"/>
            <a:ext cx="4437380" cy="459740"/>
          </a:xfrm>
          <a:prstGeom prst="rect">
            <a:avLst/>
          </a:prstGeom>
          <a:noFill/>
        </p:spPr>
        <p:txBody>
          <a:bodyPr wrap="square" rtlCol="0">
            <a:noAutofit/>
          </a:bodyPr>
          <a:lstStyle/>
          <a:p>
            <a:pPr algn="l"/>
            <a:r>
              <a:rPr lang="en-US" altLang="zh-CN"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2.</a:t>
            </a:r>
            <a:r>
              <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高等植物细胞有丝分裂过程</a:t>
            </a:r>
            <a:r>
              <a:rPr lang="en-US" altLang="zh-CN"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a:t>
            </a:r>
            <a:endPar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arn(inVertical)">
                                      <p:cBhvr>
                                        <p:cTn id="17" dur="500"/>
                                        <p:tgtEl>
                                          <p:spTgt spid="19"/>
                                        </p:tgtEl>
                                      </p:cBhvr>
                                    </p:animEffect>
                                  </p:childTnLst>
                                </p:cTn>
                              </p:par>
                              <p:par>
                                <p:cTn id="18" presetID="2" presetClass="entr" presetSubtype="4" fill="hold" nodeType="withEffect">
                                  <p:stCondLst>
                                    <p:cond delay="0"/>
                                  </p:stCondLst>
                                  <p:childTnLst>
                                    <p:set>
                                      <p:cBhvr>
                                        <p:cTn id="19" dur="1" fill="hold">
                                          <p:stCondLst>
                                            <p:cond delay="0"/>
                                          </p:stCondLst>
                                        </p:cTn>
                                        <p:tgtEl>
                                          <p:spTgt spid="34827"/>
                                        </p:tgtEl>
                                        <p:attrNameLst>
                                          <p:attrName>style.visibility</p:attrName>
                                        </p:attrNameLst>
                                      </p:cBhvr>
                                      <p:to>
                                        <p:strVal val="visible"/>
                                      </p:to>
                                    </p:set>
                                    <p:anim calcmode="lin" valueType="num">
                                      <p:cBhvr additive="base">
                                        <p:cTn id="20" dur="500" fill="hold"/>
                                        <p:tgtEl>
                                          <p:spTgt spid="34827"/>
                                        </p:tgtEl>
                                        <p:attrNameLst>
                                          <p:attrName>ppt_x</p:attrName>
                                        </p:attrNameLst>
                                      </p:cBhvr>
                                      <p:tavLst>
                                        <p:tav tm="0">
                                          <p:val>
                                            <p:strVal val="#ppt_x"/>
                                          </p:val>
                                        </p:tav>
                                        <p:tav tm="100000">
                                          <p:val>
                                            <p:strVal val="#ppt_x"/>
                                          </p:val>
                                        </p:tav>
                                      </p:tavLst>
                                    </p:anim>
                                    <p:anim calcmode="lin" valueType="num">
                                      <p:cBhvr additive="base">
                                        <p:cTn id="21" dur="500" fill="hold"/>
                                        <p:tgtEl>
                                          <p:spTgt spid="34827"/>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right)">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custDataLst>
              <p:tags r:id="rId1"/>
            </p:custDataLst>
          </p:nvPr>
        </p:nvSpPr>
        <p:spPr>
          <a:xfrm>
            <a:off x="623917" y="1549539"/>
            <a:ext cx="1683385" cy="461665"/>
          </a:xfrm>
          <a:prstGeom prst="rect">
            <a:avLst/>
          </a:prstGeom>
          <a:noFill/>
        </p:spPr>
        <p:txBody>
          <a:bodyPr wrap="square" rtlCol="0" anchor="t">
            <a:spAutoFit/>
          </a:bodyPr>
          <a:lstStyle/>
          <a:p>
            <a:r>
              <a:rPr lang="zh-CN" altLang="en-US" sz="2400">
                <a:solidFill>
                  <a:schemeClr val="accent1">
                    <a:lumMod val="75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a:t>
            </a:r>
            <a:r>
              <a:rPr lang="en-US" altLang="zh-CN" sz="2400">
                <a:solidFill>
                  <a:schemeClr val="accent1">
                    <a:lumMod val="75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3</a:t>
            </a:r>
            <a:r>
              <a:rPr lang="zh-CN" altLang="en-US" sz="2400">
                <a:solidFill>
                  <a:schemeClr val="accent1">
                    <a:lumMod val="75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）后期：</a:t>
            </a:r>
            <a:endParaRPr lang="zh-CN" altLang="en-US" sz="2400">
              <a:solidFill>
                <a:schemeClr val="accent1">
                  <a:lumMod val="75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21" name="文本框 20"/>
          <p:cNvSpPr txBox="1"/>
          <p:nvPr>
            <p:custDataLst>
              <p:tags r:id="rId2"/>
            </p:custDataLst>
          </p:nvPr>
        </p:nvSpPr>
        <p:spPr>
          <a:xfrm>
            <a:off x="4892278" y="606134"/>
            <a:ext cx="6812915" cy="1134862"/>
          </a:xfrm>
          <a:prstGeom prst="rect">
            <a:avLst/>
          </a:prstGeom>
          <a:solidFill>
            <a:schemeClr val="accent1">
              <a:lumMod val="20000"/>
              <a:lumOff val="80000"/>
            </a:schemeClr>
          </a:solidFill>
          <a:ln w="28575">
            <a:noFill/>
          </a:ln>
        </p:spPr>
        <p:txBody>
          <a:bodyPr wrap="square" rtlCol="0">
            <a:spAutoFit/>
          </a:bodyPr>
          <a:lstStyle>
            <a:defPPr>
              <a:defRPr lang="zh-CN"/>
            </a:defPPr>
            <a:lvl1pPr algn="ctr">
              <a:lnSpc>
                <a:spcPct val="150000"/>
              </a:lnSpc>
              <a:defRPr sz="2400">
                <a:latin typeface="Times New Roman" panose="02020603050405020304" pitchFamily="18" charset="0"/>
                <a:ea typeface="微软雅黑" panose="020B0503020204020204" pitchFamily="34" charset="-122"/>
              </a:defRPr>
            </a:lvl1pPr>
          </a:lstStyle>
          <a:p>
            <a:r>
              <a:rPr lang="zh-CN" altLang="en-US">
                <a:sym typeface="+mn-ea"/>
              </a:rPr>
              <a:t>口诀：粒裂数增均两极。</a:t>
            </a:r>
            <a:endParaRPr lang="zh-CN" altLang="en-US">
              <a:sym typeface="+mn-ea"/>
            </a:endParaRPr>
          </a:p>
          <a:p>
            <a:r>
              <a:rPr lang="zh-CN" altLang="en-US">
                <a:sym typeface="+mn-ea"/>
              </a:rPr>
              <a:t>（着丝粒分裂，染色体数目增加，移向细胞两极）</a:t>
            </a:r>
            <a:endParaRPr lang="zh-CN" altLang="en-US">
              <a:sym typeface="+mn-ea"/>
            </a:endParaRPr>
          </a:p>
        </p:txBody>
      </p:sp>
      <p:sp>
        <p:nvSpPr>
          <p:cNvPr id="2" name="文本框 1"/>
          <p:cNvSpPr txBox="1"/>
          <p:nvPr>
            <p:custDataLst>
              <p:tags r:id="rId3"/>
            </p:custDataLst>
          </p:nvPr>
        </p:nvSpPr>
        <p:spPr>
          <a:xfrm>
            <a:off x="793750" y="2102843"/>
            <a:ext cx="5683250" cy="2862322"/>
          </a:xfrm>
          <a:prstGeom prst="rect">
            <a:avLst/>
          </a:prstGeom>
          <a:noFill/>
        </p:spPr>
        <p:txBody>
          <a:bodyPr wrap="square" rtlCol="0" anchor="t">
            <a:spAutoFit/>
          </a:bodyPr>
          <a:lstStyle/>
          <a:p>
            <a:pPr algn="l">
              <a:lnSpc>
                <a:spcPct val="150000"/>
              </a:lnSpc>
              <a:spcAft>
                <a:spcPct val="0"/>
              </a:spcAft>
              <a:tabLst>
                <a:tab pos="5941060" algn="l"/>
              </a:tabLst>
            </a:pPr>
            <a:r>
              <a:rPr lang="en-US"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①________</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分</a:t>
            </a:r>
            <a:r>
              <a:rPr lang="zh-CN"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裂</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a:t>
            </a:r>
            <a:r>
              <a:rPr lang="en-US" alt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_____________</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分</a:t>
            </a:r>
            <a:r>
              <a:rPr lang="zh-CN"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开，成为两条</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染色体</a:t>
            </a:r>
            <a:endParaRPr lang="en-US" alt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endParaRPr>
          </a:p>
          <a:p>
            <a:pPr algn="l">
              <a:lnSpc>
                <a:spcPct val="150000"/>
              </a:lnSpc>
              <a:spcAft>
                <a:spcPct val="0"/>
              </a:spcAft>
              <a:tabLst>
                <a:tab pos="5941060" algn="l"/>
              </a:tabLst>
            </a:pPr>
            <a:endParaRPr lang="zh-CN" sz="2400" kern="100">
              <a:effectLst/>
              <a:latin typeface="Times New Roman" panose="02020603050405020304" pitchFamily="18" charset="0"/>
              <a:ea typeface="微软雅黑" panose="020B0503020204020204" pitchFamily="34" charset="-122"/>
              <a:cs typeface="微软雅黑" panose="020B0503020204020204" pitchFamily="34" charset="-122"/>
            </a:endParaRPr>
          </a:p>
          <a:p>
            <a:pPr algn="l">
              <a:lnSpc>
                <a:spcPct val="150000"/>
              </a:lnSpc>
              <a:spcAft>
                <a:spcPct val="0"/>
              </a:spcAft>
              <a:tabLst>
                <a:tab pos="5941060" algn="l"/>
              </a:tabLst>
            </a:pPr>
            <a:r>
              <a:rPr lang="en-US"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②</a:t>
            </a:r>
            <a:r>
              <a:rPr lang="zh-CN"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子染色体在纺锤丝的牵引下移</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向</a:t>
            </a:r>
            <a:r>
              <a:rPr lang="en-US" alt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___________</a:t>
            </a:r>
            <a:endParaRPr lang="en-US" alt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sp>
        <p:nvSpPr>
          <p:cNvPr id="10" name="矩形 9"/>
          <p:cNvSpPr/>
          <p:nvPr>
            <p:custDataLst>
              <p:tags r:id="rId4"/>
            </p:custDataLst>
          </p:nvPr>
        </p:nvSpPr>
        <p:spPr>
          <a:xfrm>
            <a:off x="1237054" y="2194482"/>
            <a:ext cx="1107996" cy="461665"/>
          </a:xfrm>
          <a:prstGeom prst="rect">
            <a:avLst/>
          </a:prstGeom>
        </p:spPr>
        <p:txBody>
          <a:bodyPr wrap="none">
            <a:spAutoFit/>
          </a:bodyPr>
          <a:lstStyle/>
          <a:p>
            <a:r>
              <a:rPr lang="zh-CN" altLang="en-US" sz="2400" kern="100">
                <a:solidFill>
                  <a:srgbClr val="C00000"/>
                </a:solidFill>
                <a:latin typeface="Times New Roman" panose="02020603050405020304" pitchFamily="18" charset="0"/>
                <a:ea typeface="微软雅黑" panose="020B0503020204020204" pitchFamily="34" charset="-122"/>
                <a:cs typeface="Times New Roman" panose="02020603050405020304"/>
              </a:rPr>
              <a:t>着丝粒</a:t>
            </a:r>
            <a:endParaRPr lang="zh-CN" altLang="en-US" sz="2400" kern="100">
              <a:solidFill>
                <a:srgbClr val="C00000"/>
              </a:solidFill>
              <a:latin typeface="Times New Roman" panose="02020603050405020304" pitchFamily="18" charset="0"/>
              <a:ea typeface="微软雅黑" panose="020B0503020204020204" pitchFamily="34" charset="-122"/>
              <a:cs typeface="Times New Roman" panose="02020603050405020304"/>
            </a:endParaRPr>
          </a:p>
        </p:txBody>
      </p:sp>
      <p:sp>
        <p:nvSpPr>
          <p:cNvPr id="11" name="矩形 10"/>
          <p:cNvSpPr/>
          <p:nvPr>
            <p:custDataLst>
              <p:tags r:id="rId5"/>
            </p:custDataLst>
          </p:nvPr>
        </p:nvSpPr>
        <p:spPr>
          <a:xfrm>
            <a:off x="3347760" y="2214244"/>
            <a:ext cx="2031325" cy="461665"/>
          </a:xfrm>
          <a:prstGeom prst="rect">
            <a:avLst/>
          </a:prstGeom>
        </p:spPr>
        <p:txBody>
          <a:bodyPr wrap="none">
            <a:spAutoFit/>
          </a:bodyPr>
          <a:lstStyle/>
          <a:p>
            <a:r>
              <a:rPr lang="zh-CN" altLang="en-US" sz="2400" kern="100">
                <a:solidFill>
                  <a:srgbClr val="C00000"/>
                </a:solidFill>
                <a:latin typeface="Times New Roman" panose="02020603050405020304" pitchFamily="18" charset="0"/>
                <a:ea typeface="微软雅黑" panose="020B0503020204020204" pitchFamily="34" charset="-122"/>
                <a:cs typeface="Times New Roman" panose="02020603050405020304"/>
              </a:rPr>
              <a:t>姐妹染色单体</a:t>
            </a:r>
            <a:endParaRPr lang="zh-CN" altLang="en-US" sz="2400" kern="100">
              <a:solidFill>
                <a:srgbClr val="C00000"/>
              </a:solidFill>
              <a:latin typeface="Times New Roman" panose="02020603050405020304" pitchFamily="18" charset="0"/>
              <a:ea typeface="微软雅黑" panose="020B0503020204020204" pitchFamily="34" charset="-122"/>
              <a:cs typeface="Times New Roman" panose="02020603050405020304"/>
            </a:endParaRPr>
          </a:p>
        </p:txBody>
      </p:sp>
      <p:sp>
        <p:nvSpPr>
          <p:cNvPr id="4" name="矩形 3"/>
          <p:cNvSpPr/>
          <p:nvPr>
            <p:custDataLst>
              <p:tags r:id="rId6"/>
            </p:custDataLst>
          </p:nvPr>
        </p:nvSpPr>
        <p:spPr>
          <a:xfrm>
            <a:off x="793750" y="4397637"/>
            <a:ext cx="1723549" cy="461665"/>
          </a:xfrm>
          <a:prstGeom prst="rect">
            <a:avLst/>
          </a:prstGeom>
        </p:spPr>
        <p:txBody>
          <a:bodyPr wrap="none">
            <a:spAutoFit/>
          </a:bodyPr>
          <a:lstStyle/>
          <a:p>
            <a:r>
              <a:rPr lang="zh-CN" altLang="zh-CN" sz="2400" kern="100">
                <a:solidFill>
                  <a:srgbClr val="C00000"/>
                </a:solidFill>
                <a:latin typeface="Times New Roman" panose="02020603050405020304" pitchFamily="18" charset="0"/>
                <a:ea typeface="微软雅黑" panose="020B0503020204020204" pitchFamily="34" charset="-122"/>
                <a:cs typeface="Times New Roman" panose="02020603050405020304"/>
              </a:rPr>
              <a:t>细胞的两极</a:t>
            </a:r>
            <a:endParaRPr lang="zh-CN" altLang="zh-CN" sz="2400" kern="100">
              <a:solidFill>
                <a:srgbClr val="C00000"/>
              </a:solidFill>
              <a:latin typeface="Times New Roman" panose="02020603050405020304" pitchFamily="18" charset="0"/>
              <a:ea typeface="微软雅黑" panose="020B0503020204020204" pitchFamily="34" charset="-122"/>
              <a:cs typeface="Times New Roman" panose="02020603050405020304"/>
            </a:endParaRPr>
          </a:p>
        </p:txBody>
      </p:sp>
      <p:grpSp>
        <p:nvGrpSpPr>
          <p:cNvPr id="9" name="组合 8"/>
          <p:cNvGrpSpPr/>
          <p:nvPr>
            <p:custDataLst>
              <p:tags r:id="rId7"/>
            </p:custDataLst>
          </p:nvPr>
        </p:nvGrpSpPr>
        <p:grpSpPr>
          <a:xfrm>
            <a:off x="6412785" y="2194482"/>
            <a:ext cx="4858385" cy="3419475"/>
            <a:chOff x="60" y="5497"/>
            <a:chExt cx="7651" cy="5385"/>
          </a:xfrm>
        </p:grpSpPr>
        <p:pic>
          <p:nvPicPr>
            <p:cNvPr id="35842" name="图片 3"/>
            <p:cNvPicPr>
              <a:picLocks noChangeAspect="1"/>
            </p:cNvPicPr>
            <p:nvPr>
              <p:custDataLst>
                <p:tags r:id="rId8"/>
              </p:custDataLst>
            </p:nvPr>
          </p:nvPicPr>
          <p:blipFill>
            <a:blip r:embed="rId9">
              <a:extLst>
                <a:ext uri="{28A0092B-C50C-407E-A947-70E740481C1C}">
                  <a14:useLocalDpi xmlns:a14="http://schemas.microsoft.com/office/drawing/2010/main" val="0"/>
                </a:ext>
              </a:extLst>
            </a:blip>
            <a:stretch>
              <a:fillRect/>
            </a:stretch>
          </p:blipFill>
          <p:spPr bwMode="auto">
            <a:xfrm>
              <a:off x="4137" y="5557"/>
              <a:ext cx="3574" cy="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18"/>
            <p:cNvPicPr>
              <a:picLocks noChangeAspect="1"/>
            </p:cNvPicPr>
            <p:nvPr>
              <p:custDataLst>
                <p:tags r:id="rId10"/>
              </p:custDataLst>
            </p:nvPr>
          </p:nvPicPr>
          <p:blipFill>
            <a:blip r:embed="rId11">
              <a:extLst>
                <a:ext uri="{28A0092B-C50C-407E-A947-70E740481C1C}">
                  <a14:useLocalDpi xmlns:a14="http://schemas.microsoft.com/office/drawing/2010/main" val="0"/>
                </a:ext>
              </a:extLst>
            </a:blip>
            <a:stretch>
              <a:fillRect/>
            </a:stretch>
          </p:blipFill>
          <p:spPr bwMode="auto">
            <a:xfrm>
              <a:off x="60" y="5497"/>
              <a:ext cx="3620" cy="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Text Box 3"/>
          <p:cNvSpPr txBox="1">
            <a:spLocks noChangeArrowheads="1"/>
          </p:cNvSpPr>
          <p:nvPr>
            <p:custDataLst>
              <p:tags r:id="rId12"/>
            </p:custDataLst>
          </p:nvPr>
        </p:nvSpPr>
        <p:spPr bwMode="auto">
          <a:xfrm>
            <a:off x="6839267" y="2366892"/>
            <a:ext cx="48240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a:ea typeface="宋体" panose="02010600030101010101" pitchFamily="2" charset="-122"/>
              </a:defRPr>
            </a:lvl9pPr>
          </a:lstStyle>
          <a:p>
            <a:pPr>
              <a:lnSpc>
                <a:spcPct val="100000"/>
              </a:lnSpc>
              <a:spcBef>
                <a:spcPct val="0"/>
              </a:spcBef>
              <a:buFontTx/>
              <a:buNone/>
            </a:pPr>
            <a:r>
              <a:rPr lang="en-US" altLang="zh-CN" sz="2400">
                <a:latin typeface="Times New Roman" panose="02020603050405020304" pitchFamily="18" charset="0"/>
                <a:ea typeface="微软雅黑" panose="020B0503020204020204" pitchFamily="34" charset="-122"/>
              </a:rPr>
              <a:t>    </a:t>
            </a:r>
            <a:r>
              <a:rPr lang="zh-CN" altLang="en-US" sz="2400">
                <a:latin typeface="Times New Roman" panose="02020603050405020304" pitchFamily="18" charset="0"/>
                <a:ea typeface="微软雅黑" panose="020B0503020204020204" pitchFamily="34" charset="-122"/>
              </a:rPr>
              <a:t>中期     </a:t>
            </a:r>
            <a:r>
              <a:rPr lang="en-US" altLang="zh-CN" sz="2400">
                <a:latin typeface="Times New Roman" panose="02020603050405020304" pitchFamily="18" charset="0"/>
                <a:ea typeface="微软雅黑" panose="020B0503020204020204" pitchFamily="34" charset="-122"/>
              </a:rPr>
              <a:t> </a:t>
            </a:r>
            <a:r>
              <a:rPr lang="en-US" altLang="zh-CN" sz="2400" smtClean="0">
                <a:latin typeface="Times New Roman" panose="02020603050405020304" pitchFamily="18" charset="0"/>
                <a:ea typeface="微软雅黑" panose="020B0503020204020204" pitchFamily="34" charset="-122"/>
              </a:rPr>
              <a:t>                    </a:t>
            </a:r>
            <a:r>
              <a:rPr lang="zh-CN" altLang="en-US" sz="2400">
                <a:latin typeface="Times New Roman" panose="02020603050405020304" pitchFamily="18" charset="0"/>
                <a:ea typeface="微软雅黑" panose="020B0503020204020204" pitchFamily="34" charset="-122"/>
              </a:rPr>
              <a:t>后期</a:t>
            </a:r>
            <a:endParaRPr lang="zh-CN" altLang="en-US" sz="2400">
              <a:latin typeface="Times New Roman" panose="02020603050405020304" pitchFamily="18" charset="0"/>
              <a:ea typeface="微软雅黑" panose="020B0503020204020204" pitchFamily="34" charset="-122"/>
            </a:endParaRPr>
          </a:p>
        </p:txBody>
      </p:sp>
      <p:sp>
        <p:nvSpPr>
          <p:cNvPr id="17" name="TextBox 2"/>
          <p:cNvSpPr txBox="1"/>
          <p:nvPr>
            <p:custDataLst>
              <p:tags r:id="rId13"/>
            </p:custDataLst>
          </p:nvPr>
        </p:nvSpPr>
        <p:spPr>
          <a:xfrm>
            <a:off x="793750" y="0"/>
            <a:ext cx="4739005" cy="621515"/>
          </a:xfrm>
          <a:prstGeom prst="rect">
            <a:avLst/>
          </a:prstGeom>
          <a:noFill/>
        </p:spPr>
        <p:txBody>
          <a:bodyPr wrap="square" lIns="91438" tIns="45719" rIns="91438" bIns="45719" rtlCol="0">
            <a:spAutoFit/>
          </a:bodyPr>
          <a:lstStyle/>
          <a:p>
            <a:pPr>
              <a:lnSpc>
                <a:spcPct val="150000"/>
              </a:lnSpc>
            </a:pPr>
            <a:r>
              <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三、高等植物细胞有丝分裂</a:t>
            </a:r>
            <a:endPar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文本框 17"/>
          <p:cNvSpPr txBox="1"/>
          <p:nvPr>
            <p:custDataLst>
              <p:tags r:id="rId14"/>
            </p:custDataLst>
          </p:nvPr>
        </p:nvSpPr>
        <p:spPr>
          <a:xfrm>
            <a:off x="793750" y="786059"/>
            <a:ext cx="4437380" cy="459740"/>
          </a:xfrm>
          <a:prstGeom prst="rect">
            <a:avLst/>
          </a:prstGeom>
          <a:noFill/>
        </p:spPr>
        <p:txBody>
          <a:bodyPr wrap="square" rtlCol="0">
            <a:noAutofit/>
          </a:bodyPr>
          <a:lstStyle/>
          <a:p>
            <a:pPr algn="l"/>
            <a:r>
              <a:rPr lang="en-US" altLang="zh-CN"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2.</a:t>
            </a:r>
            <a:r>
              <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高等植物细胞有丝分裂过程</a:t>
            </a:r>
            <a:r>
              <a:rPr lang="en-US" altLang="zh-CN"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a:t>
            </a:r>
            <a:endPar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0" grpId="0"/>
      <p:bldP spid="11"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Box 2"/>
          <p:cNvSpPr txBox="1"/>
          <p:nvPr>
            <p:custDataLst>
              <p:tags r:id="rId1"/>
            </p:custDataLst>
          </p:nvPr>
        </p:nvSpPr>
        <p:spPr>
          <a:xfrm>
            <a:off x="809625" y="-33489"/>
            <a:ext cx="1680210" cy="621515"/>
          </a:xfrm>
          <a:prstGeom prst="rect">
            <a:avLst/>
          </a:prstGeom>
          <a:noFill/>
        </p:spPr>
        <p:txBody>
          <a:bodyPr wrap="square" lIns="91438" tIns="45719" rIns="91438" bIns="45719" rtlCol="0">
            <a:spAutoFit/>
          </a:bodyPr>
          <a:lstStyle/>
          <a:p>
            <a:pPr>
              <a:lnSpc>
                <a:spcPct val="150000"/>
              </a:lnSpc>
            </a:pPr>
            <a:r>
              <a:rPr lang="zh-CN" altLang="en-US" sz="2600" b="1" smtClean="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问题探讨</a:t>
            </a:r>
            <a:endParaRPr lang="zh-CN" altLang="en-US" sz="2600"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矩形 59"/>
          <p:cNvSpPr/>
          <p:nvPr>
            <p:custDataLst>
              <p:tags r:id="rId2"/>
            </p:custDataLst>
          </p:nvPr>
        </p:nvSpPr>
        <p:spPr>
          <a:xfrm>
            <a:off x="1202690" y="796925"/>
            <a:ext cx="7916545" cy="2861310"/>
          </a:xfrm>
          <a:prstGeom prst="rect">
            <a:avLst/>
          </a:prstGeom>
          <a:noFill/>
          <a:ln w="9525">
            <a:noFill/>
          </a:ln>
        </p:spPr>
        <p:txBody>
          <a:bodyPr wrap="square" anchor="t">
            <a:spAutoFit/>
          </a:bodyPr>
          <a:lstStyle/>
          <a:p>
            <a:pPr algn="l" fontAlgn="auto">
              <a:lnSpc>
                <a:spcPct val="150000"/>
              </a:lnSpc>
              <a:buClrTx/>
              <a:buSzTx/>
              <a:buFontTx/>
            </a:pPr>
            <a:r>
              <a:rPr lang="zh-CN" altLang="en-US" sz="2400" b="1" smtClean="0">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宋体" panose="02010600030101010101" pitchFamily="2" charset="-122"/>
              </a:rPr>
              <a:t>知识目标：</a:t>
            </a:r>
            <a:endParaRPr lang="en-US" altLang="zh-CN" sz="2400" b="1" smtClean="0">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宋体" panose="02010600030101010101" pitchFamily="2" charset="-122"/>
            </a:endParaRPr>
          </a:p>
          <a:p>
            <a:pPr algn="l" fontAlgn="auto">
              <a:lnSpc>
                <a:spcPct val="150000"/>
              </a:lnSpc>
              <a:buClrTx/>
              <a:buSzTx/>
              <a:buFontTx/>
            </a:pPr>
            <a:r>
              <a:rPr lang="en-US" altLang="zh-CN" sz="2400">
                <a:latin typeface="Times New Roman" panose="02020603050405020304" pitchFamily="18" charset="0"/>
                <a:ea typeface="楷体" panose="02010609060101010101" pitchFamily="49" charset="-122"/>
                <a:cs typeface="微软雅黑" panose="020B0503020204020204" pitchFamily="34" charset="-122"/>
                <a:sym typeface="+mn-ea"/>
              </a:rPr>
              <a:t>1.</a:t>
            </a:r>
            <a:r>
              <a:rPr lang="zh-CN" altLang="en-US" sz="2400">
                <a:latin typeface="Times New Roman" panose="02020603050405020304" pitchFamily="18" charset="0"/>
                <a:ea typeface="楷体" panose="02010609060101010101" pitchFamily="49" charset="-122"/>
                <a:cs typeface="微软雅黑" panose="020B0503020204020204" pitchFamily="34" charset="-122"/>
                <a:sym typeface="+mn-ea"/>
              </a:rPr>
              <a:t>结合有丝分裂图像，明确染色体、</a:t>
            </a:r>
            <a:r>
              <a:rPr lang="en-US" altLang="zh-CN" sz="2400">
                <a:latin typeface="Times New Roman" panose="02020603050405020304" pitchFamily="18" charset="0"/>
                <a:ea typeface="楷体" panose="02010609060101010101" pitchFamily="49" charset="-122"/>
                <a:cs typeface="微软雅黑" panose="020B0503020204020204" pitchFamily="34" charset="-122"/>
                <a:sym typeface="+mn-ea"/>
              </a:rPr>
              <a:t>DNA</a:t>
            </a:r>
            <a:r>
              <a:rPr lang="zh-CN" altLang="en-US" sz="2400">
                <a:latin typeface="Times New Roman" panose="02020603050405020304" pitchFamily="18" charset="0"/>
                <a:ea typeface="楷体" panose="02010609060101010101" pitchFamily="49" charset="-122"/>
                <a:cs typeface="微软雅黑" panose="020B0503020204020204" pitchFamily="34" charset="-122"/>
                <a:sym typeface="+mn-ea"/>
              </a:rPr>
              <a:t>和染色单体的数目变化。</a:t>
            </a:r>
            <a:endParaRPr lang="zh-CN" altLang="en-US" sz="2400">
              <a:latin typeface="Times New Roman" panose="02020603050405020304" pitchFamily="18" charset="0"/>
              <a:ea typeface="楷体" panose="02010609060101010101" pitchFamily="49" charset="-122"/>
              <a:cs typeface="微软雅黑" panose="020B0503020204020204" pitchFamily="34" charset="-122"/>
              <a:sym typeface="+mn-ea"/>
            </a:endParaRPr>
          </a:p>
          <a:p>
            <a:pPr algn="l" fontAlgn="auto">
              <a:lnSpc>
                <a:spcPct val="150000"/>
              </a:lnSpc>
              <a:buClrTx/>
              <a:buSzTx/>
              <a:buFontTx/>
            </a:pPr>
            <a:r>
              <a:rPr lang="en-US" altLang="zh-CN" sz="2400">
                <a:latin typeface="Times New Roman" panose="02020603050405020304" pitchFamily="18" charset="0"/>
                <a:ea typeface="楷体" panose="02010609060101010101" pitchFamily="49" charset="-122"/>
                <a:cs typeface="微软雅黑" panose="020B0503020204020204" pitchFamily="34" charset="-122"/>
                <a:sym typeface="+mn-ea"/>
              </a:rPr>
              <a:t>2.</a:t>
            </a:r>
            <a:r>
              <a:rPr lang="zh-CN" altLang="en-US" sz="2400">
                <a:latin typeface="Times New Roman" panose="02020603050405020304" pitchFamily="18" charset="0"/>
                <a:ea typeface="楷体" panose="02010609060101010101" pitchFamily="49" charset="-122"/>
                <a:cs typeface="微软雅黑" panose="020B0503020204020204" pitchFamily="34" charset="-122"/>
                <a:sym typeface="+mn-ea"/>
              </a:rPr>
              <a:t>在高倍显微镜下观察根尖分生区组织细胞的有丝分裂图像。</a:t>
            </a:r>
            <a:endParaRPr lang="zh-CN" altLang="en-US" sz="2400">
              <a:latin typeface="Times New Roman" panose="02020603050405020304" pitchFamily="18" charset="0"/>
              <a:ea typeface="楷体" panose="02010609060101010101" pitchFamily="49" charset="-122"/>
              <a:cs typeface="微软雅黑" panose="020B0503020204020204" pitchFamily="34" charset="-122"/>
              <a:sym typeface="+mn-ea"/>
            </a:endParaRPr>
          </a:p>
        </p:txBody>
      </p:sp>
      <p:pic>
        <p:nvPicPr>
          <p:cNvPr id="17" name="图片 16"/>
          <p:cNvPicPr>
            <a:picLocks noChangeAspect="1"/>
          </p:cNvPicPr>
          <p:nvPr>
            <p:custDataLst>
              <p:tags r:id="rId3"/>
            </p:custDataLst>
          </p:nvPr>
        </p:nvPicPr>
        <p:blipFill>
          <a:blip r:embed="rId4"/>
          <a:srcRect l="30936" t="27275" r="31953" b="29011"/>
          <a:stretch>
            <a:fillRect/>
          </a:stretch>
        </p:blipFill>
        <p:spPr>
          <a:xfrm>
            <a:off x="349550" y="740870"/>
            <a:ext cx="732862" cy="864061"/>
          </a:xfrm>
          <a:prstGeom prst="rect">
            <a:avLst/>
          </a:prstGeom>
        </p:spPr>
      </p:pic>
      <p:sp>
        <p:nvSpPr>
          <p:cNvPr id="2" name="矩形 59"/>
          <p:cNvSpPr/>
          <p:nvPr>
            <p:custDataLst>
              <p:tags r:id="rId5"/>
            </p:custDataLst>
          </p:nvPr>
        </p:nvSpPr>
        <p:spPr>
          <a:xfrm>
            <a:off x="1202690" y="3442970"/>
            <a:ext cx="8303895" cy="2861310"/>
          </a:xfrm>
          <a:prstGeom prst="rect">
            <a:avLst/>
          </a:prstGeom>
          <a:noFill/>
          <a:ln w="9525">
            <a:noFill/>
          </a:ln>
        </p:spPr>
        <p:txBody>
          <a:bodyPr wrap="square" anchor="t">
            <a:spAutoFit/>
          </a:bodyPr>
          <a:p>
            <a:pPr algn="l" fontAlgn="auto">
              <a:lnSpc>
                <a:spcPct val="150000"/>
              </a:lnSpc>
              <a:buClrTx/>
              <a:buSzTx/>
              <a:buFontTx/>
            </a:pPr>
            <a:r>
              <a:rPr lang="zh-CN" altLang="en-US" sz="2400" b="1" smtClean="0">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宋体" panose="02010600030101010101" pitchFamily="2" charset="-122"/>
              </a:rPr>
              <a:t>能力目标：</a:t>
            </a:r>
            <a:endParaRPr lang="en-US" altLang="zh-CN" sz="2400" b="1" smtClean="0">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宋体" panose="02010600030101010101" pitchFamily="2" charset="-122"/>
            </a:endParaRPr>
          </a:p>
          <a:p>
            <a:pPr algn="l" fontAlgn="auto">
              <a:lnSpc>
                <a:spcPct val="150000"/>
              </a:lnSpc>
              <a:buClrTx/>
              <a:buSzTx/>
              <a:buFontTx/>
            </a:pPr>
            <a:r>
              <a:rPr lang="en-US" altLang="zh-CN" sz="2400">
                <a:latin typeface="Times New Roman" panose="02020603050405020304" pitchFamily="18" charset="0"/>
                <a:ea typeface="楷体" panose="02010609060101010101" pitchFamily="49" charset="-122"/>
                <a:cs typeface="微软雅黑" panose="020B0503020204020204" pitchFamily="34" charset="-122"/>
                <a:sym typeface="+mn-ea"/>
              </a:rPr>
              <a:t>1</a:t>
            </a:r>
            <a:r>
              <a:rPr lang="zh-CN" altLang="en-US" sz="2400">
                <a:latin typeface="Times New Roman" panose="02020603050405020304" pitchFamily="18" charset="0"/>
                <a:ea typeface="楷体" panose="02010609060101010101" pitchFamily="49" charset="-122"/>
                <a:cs typeface="微软雅黑" panose="020B0503020204020204" pitchFamily="34" charset="-122"/>
                <a:sym typeface="+mn-ea"/>
              </a:rPr>
              <a:t>、画出有丝分裂时期过程：染色体、</a:t>
            </a:r>
            <a:r>
              <a:rPr lang="en-US" altLang="zh-CN" sz="2400">
                <a:latin typeface="Times New Roman" panose="02020603050405020304" pitchFamily="18" charset="0"/>
                <a:ea typeface="楷体" panose="02010609060101010101" pitchFamily="49" charset="-122"/>
                <a:cs typeface="微软雅黑" panose="020B0503020204020204" pitchFamily="34" charset="-122"/>
                <a:sym typeface="+mn-ea"/>
              </a:rPr>
              <a:t>DNA</a:t>
            </a:r>
            <a:r>
              <a:rPr lang="zh-CN" altLang="en-US" sz="2400">
                <a:latin typeface="Times New Roman" panose="02020603050405020304" pitchFamily="18" charset="0"/>
                <a:ea typeface="楷体" panose="02010609060101010101" pitchFamily="49" charset="-122"/>
                <a:cs typeface="微软雅黑" panose="020B0503020204020204" pitchFamily="34" charset="-122"/>
                <a:sym typeface="+mn-ea"/>
              </a:rPr>
              <a:t>和染色单体数目变化曲线，锻炼分析归纳能力。</a:t>
            </a:r>
            <a:endParaRPr lang="zh-CN" altLang="en-US" sz="2400">
              <a:latin typeface="Times New Roman" panose="02020603050405020304" pitchFamily="18" charset="0"/>
              <a:ea typeface="楷体" panose="02010609060101010101" pitchFamily="49" charset="-122"/>
              <a:cs typeface="微软雅黑" panose="020B0503020204020204" pitchFamily="34" charset="-122"/>
              <a:sym typeface="+mn-ea"/>
            </a:endParaRPr>
          </a:p>
          <a:p>
            <a:pPr algn="l" fontAlgn="auto">
              <a:lnSpc>
                <a:spcPct val="150000"/>
              </a:lnSpc>
              <a:buClrTx/>
              <a:buSzTx/>
              <a:buFontTx/>
            </a:pPr>
            <a:r>
              <a:rPr lang="en-US" altLang="zh-CN" sz="2400">
                <a:latin typeface="Times New Roman" panose="02020603050405020304" pitchFamily="18" charset="0"/>
                <a:ea typeface="楷体" panose="02010609060101010101" pitchFamily="49" charset="-122"/>
                <a:cs typeface="微软雅黑" panose="020B0503020204020204" pitchFamily="34" charset="-122"/>
                <a:sym typeface="+mn-ea"/>
              </a:rPr>
              <a:t>2</a:t>
            </a:r>
            <a:r>
              <a:rPr lang="zh-CN" altLang="en-US" sz="2400">
                <a:latin typeface="Times New Roman" panose="02020603050405020304" pitchFamily="18" charset="0"/>
                <a:ea typeface="楷体" panose="02010609060101010101" pitchFamily="49" charset="-122"/>
                <a:cs typeface="微软雅黑" panose="020B0503020204020204" pitchFamily="34" charset="-122"/>
                <a:sym typeface="+mn-ea"/>
              </a:rPr>
              <a:t>、观察并分析根尖分生区细胞所处时期，锻炼理解、分析能力。</a:t>
            </a:r>
            <a:r>
              <a:rPr lang="zh-CN" altLang="en-US" sz="2400">
                <a:latin typeface="Times New Roman" panose="02020603050405020304" pitchFamily="18" charset="0"/>
                <a:ea typeface="楷体" panose="02010609060101010101" pitchFamily="49" charset="-122"/>
                <a:cs typeface="微软雅黑" panose="020B0503020204020204" pitchFamily="34" charset="-122"/>
                <a:sym typeface="+mn-ea"/>
              </a:rPr>
              <a:t>。</a:t>
            </a:r>
            <a:endParaRPr lang="zh-CN" altLang="en-US" sz="2400">
              <a:latin typeface="Times New Roman" panose="02020603050405020304" pitchFamily="18" charset="0"/>
              <a:ea typeface="楷体" panose="02010609060101010101" pitchFamily="49" charset="-122"/>
              <a:cs typeface="微软雅黑" panose="020B0503020204020204" pitchFamily="34" charset="-122"/>
              <a:sym typeface="+mn-ea"/>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custDataLst>
              <p:tags r:id="rId1"/>
            </p:custDataLst>
          </p:nvPr>
        </p:nvSpPr>
        <p:spPr>
          <a:xfrm>
            <a:off x="576242" y="1345312"/>
            <a:ext cx="1671658" cy="461665"/>
          </a:xfrm>
          <a:prstGeom prst="rect">
            <a:avLst/>
          </a:prstGeom>
          <a:noFill/>
        </p:spPr>
        <p:txBody>
          <a:bodyPr wrap="square" rtlCol="0" anchor="t">
            <a:spAutoFit/>
          </a:bodyPr>
          <a:lstStyle/>
          <a:p>
            <a:r>
              <a:rPr lang="zh-CN" altLang="en-US" sz="2400">
                <a:solidFill>
                  <a:schemeClr val="accent1">
                    <a:lumMod val="75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a:t>
            </a:r>
            <a:r>
              <a:rPr lang="en-US" altLang="zh-CN" sz="2400">
                <a:solidFill>
                  <a:schemeClr val="accent1">
                    <a:lumMod val="75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4</a:t>
            </a:r>
            <a:r>
              <a:rPr lang="zh-CN" altLang="en-US" sz="2400">
                <a:solidFill>
                  <a:schemeClr val="accent1">
                    <a:lumMod val="75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）末期：</a:t>
            </a:r>
            <a:endParaRPr lang="zh-CN" altLang="en-US" sz="2400">
              <a:solidFill>
                <a:schemeClr val="accent1">
                  <a:lumMod val="75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21" name="文本框 20"/>
          <p:cNvSpPr txBox="1"/>
          <p:nvPr>
            <p:custDataLst>
              <p:tags r:id="rId2"/>
            </p:custDataLst>
          </p:nvPr>
        </p:nvSpPr>
        <p:spPr>
          <a:xfrm>
            <a:off x="4922743" y="618981"/>
            <a:ext cx="6812915" cy="1134862"/>
          </a:xfrm>
          <a:prstGeom prst="rect">
            <a:avLst/>
          </a:prstGeom>
          <a:solidFill>
            <a:schemeClr val="accent1">
              <a:lumMod val="20000"/>
              <a:lumOff val="80000"/>
            </a:schemeClr>
          </a:solidFill>
          <a:ln w="28575">
            <a:noFill/>
          </a:ln>
        </p:spPr>
        <p:txBody>
          <a:bodyPr wrap="square" rtlCol="0">
            <a:spAutoFit/>
          </a:bodyPr>
          <a:lstStyle>
            <a:defPPr>
              <a:defRPr lang="zh-CN"/>
            </a:defPPr>
            <a:lvl1pPr algn="ctr">
              <a:lnSpc>
                <a:spcPct val="150000"/>
              </a:lnSpc>
              <a:defRPr sz="2400">
                <a:latin typeface="Times New Roman" panose="02020603050405020304" pitchFamily="18" charset="0"/>
                <a:ea typeface="微软雅黑" panose="020B0503020204020204" pitchFamily="34" charset="-122"/>
              </a:defRPr>
            </a:lvl1pPr>
          </a:lstStyle>
          <a:p>
            <a:r>
              <a:rPr lang="zh-CN" altLang="en-US">
                <a:sym typeface="+mn-ea"/>
              </a:rPr>
              <a:t>口诀：两消三现重开始。</a:t>
            </a:r>
            <a:endParaRPr lang="zh-CN" altLang="en-US">
              <a:sym typeface="+mn-ea"/>
            </a:endParaRPr>
          </a:p>
          <a:p>
            <a:r>
              <a:rPr lang="zh-CN" altLang="en-US">
                <a:sym typeface="+mn-ea"/>
              </a:rPr>
              <a:t>（染色体纺锤体消失，核膜、核仁、细胞板出现）</a:t>
            </a:r>
            <a:endParaRPr lang="zh-CN" altLang="en-US">
              <a:sym typeface="+mn-ea"/>
            </a:endParaRPr>
          </a:p>
        </p:txBody>
      </p:sp>
      <p:sp>
        <p:nvSpPr>
          <p:cNvPr id="3" name="文本框 2"/>
          <p:cNvSpPr txBox="1"/>
          <p:nvPr>
            <p:custDataLst>
              <p:tags r:id="rId3"/>
            </p:custDataLst>
          </p:nvPr>
        </p:nvSpPr>
        <p:spPr>
          <a:xfrm>
            <a:off x="793750" y="1732369"/>
            <a:ext cx="8597900" cy="1754326"/>
          </a:xfrm>
          <a:prstGeom prst="rect">
            <a:avLst/>
          </a:prstGeom>
          <a:noFill/>
        </p:spPr>
        <p:txBody>
          <a:bodyPr wrap="square" rtlCol="0" anchor="t">
            <a:spAutoFit/>
          </a:bodyPr>
          <a:lstStyle/>
          <a:p>
            <a:pPr algn="l">
              <a:lnSpc>
                <a:spcPct val="150000"/>
              </a:lnSpc>
              <a:spcAft>
                <a:spcPct val="0"/>
              </a:spcAft>
              <a:tabLst>
                <a:tab pos="5941060" algn="l"/>
              </a:tabLst>
            </a:pPr>
            <a:r>
              <a:rPr lang="en-US"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①</a:t>
            </a:r>
            <a:r>
              <a:rPr lang="zh-CN"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染色体变</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成</a:t>
            </a:r>
            <a:r>
              <a:rPr lang="en-US" alt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_________</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a:t>
            </a:r>
            <a:r>
              <a:rPr lang="en-US" alt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_______</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消</a:t>
            </a:r>
            <a:r>
              <a:rPr lang="zh-CN"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失</a:t>
            </a:r>
            <a:endParaRPr lang="zh-CN" sz="2400" kern="100">
              <a:effectLst/>
              <a:latin typeface="Times New Roman" panose="02020603050405020304" pitchFamily="18" charset="0"/>
              <a:ea typeface="微软雅黑" panose="020B0503020204020204" pitchFamily="34" charset="-122"/>
              <a:cs typeface="微软雅黑" panose="020B0503020204020204" pitchFamily="34" charset="-122"/>
            </a:endParaRPr>
          </a:p>
          <a:p>
            <a:pPr algn="l">
              <a:lnSpc>
                <a:spcPct val="150000"/>
              </a:lnSpc>
              <a:spcAft>
                <a:spcPct val="0"/>
              </a:spcAft>
              <a:tabLst>
                <a:tab pos="5941060" algn="l"/>
              </a:tabLst>
            </a:pPr>
            <a:r>
              <a:rPr lang="en-US"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②______</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a:t>
            </a:r>
            <a:r>
              <a:rPr lang="en-US" alt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______</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出</a:t>
            </a:r>
            <a:r>
              <a:rPr lang="zh-CN"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现，形成两个新的细胞核</a:t>
            </a:r>
            <a:endParaRPr lang="zh-CN" sz="2400" kern="100">
              <a:effectLst/>
              <a:latin typeface="Times New Roman" panose="02020603050405020304" pitchFamily="18" charset="0"/>
              <a:ea typeface="微软雅黑" panose="020B0503020204020204" pitchFamily="34" charset="-122"/>
              <a:cs typeface="微软雅黑" panose="020B0503020204020204" pitchFamily="34" charset="-122"/>
            </a:endParaRPr>
          </a:p>
          <a:p>
            <a:pPr algn="l">
              <a:lnSpc>
                <a:spcPct val="150000"/>
              </a:lnSpc>
              <a:spcAft>
                <a:spcPct val="0"/>
              </a:spcAft>
              <a:tabLst>
                <a:tab pos="5941060" algn="l"/>
              </a:tabLst>
            </a:pPr>
            <a:r>
              <a:rPr lang="en-US"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③</a:t>
            </a:r>
            <a:r>
              <a:rPr lang="zh-CN"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在赤道板的位置出</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现</a:t>
            </a:r>
            <a:r>
              <a:rPr lang="en-US" alt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_______</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a:t>
            </a:r>
            <a:r>
              <a:rPr lang="zh-CN"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逐渐扩展形</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成</a:t>
            </a:r>
            <a:r>
              <a:rPr lang="en-US" alt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_______</a:t>
            </a:r>
            <a:endParaRPr lang="en-US" alt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sp>
        <p:nvSpPr>
          <p:cNvPr id="12" name="矩形 11"/>
          <p:cNvSpPr/>
          <p:nvPr>
            <p:custDataLst>
              <p:tags r:id="rId4"/>
            </p:custDataLst>
          </p:nvPr>
        </p:nvSpPr>
        <p:spPr>
          <a:xfrm>
            <a:off x="2741875" y="1732369"/>
            <a:ext cx="1415772" cy="580865"/>
          </a:xfrm>
          <a:prstGeom prst="rect">
            <a:avLst/>
          </a:prstGeom>
        </p:spPr>
        <p:txBody>
          <a:bodyPr wrap="none">
            <a:spAutoFit/>
          </a:bodyPr>
          <a:lstStyle/>
          <a:p>
            <a:pPr lvl="0">
              <a:lnSpc>
                <a:spcPct val="150000"/>
              </a:lnSpc>
              <a:tabLst>
                <a:tab pos="5941060" algn="l"/>
              </a:tabLst>
            </a:pPr>
            <a:r>
              <a:rPr lang="zh-CN" altLang="zh-CN" sz="2400" kern="100">
                <a:solidFill>
                  <a:srgbClr val="C00000"/>
                </a:solidFill>
                <a:latin typeface="Times New Roman" panose="02020603050405020304" pitchFamily="18" charset="0"/>
                <a:ea typeface="微软雅黑" panose="020B0503020204020204" pitchFamily="34" charset="-122"/>
                <a:cs typeface="Times New Roman" panose="02020603050405020304"/>
              </a:rPr>
              <a:t>染色质丝</a:t>
            </a:r>
            <a:endParaRPr lang="zh-CN" altLang="zh-CN" sz="2400" kern="100">
              <a:solidFill>
                <a:srgbClr val="C00000"/>
              </a:solidFill>
              <a:latin typeface="Times New Roman" panose="02020603050405020304" pitchFamily="18" charset="0"/>
              <a:ea typeface="微软雅黑" panose="020B0503020204020204" pitchFamily="34" charset="-122"/>
              <a:cs typeface="Times New Roman" panose="02020603050405020304"/>
            </a:endParaRPr>
          </a:p>
        </p:txBody>
      </p:sp>
      <p:sp>
        <p:nvSpPr>
          <p:cNvPr id="13" name="矩形 12"/>
          <p:cNvSpPr/>
          <p:nvPr>
            <p:custDataLst>
              <p:tags r:id="rId5"/>
            </p:custDataLst>
          </p:nvPr>
        </p:nvSpPr>
        <p:spPr>
          <a:xfrm>
            <a:off x="4412059" y="1736722"/>
            <a:ext cx="1107996" cy="580865"/>
          </a:xfrm>
          <a:prstGeom prst="rect">
            <a:avLst/>
          </a:prstGeom>
        </p:spPr>
        <p:txBody>
          <a:bodyPr wrap="none">
            <a:spAutoFit/>
          </a:bodyPr>
          <a:lstStyle/>
          <a:p>
            <a:pPr lvl="0">
              <a:lnSpc>
                <a:spcPct val="150000"/>
              </a:lnSpc>
              <a:tabLst>
                <a:tab pos="5941060" algn="l"/>
              </a:tabLst>
            </a:pPr>
            <a:r>
              <a:rPr lang="zh-CN" altLang="zh-CN" sz="2400" kern="100" smtClean="0">
                <a:solidFill>
                  <a:srgbClr val="C00000"/>
                </a:solidFill>
                <a:latin typeface="Times New Roman" panose="02020603050405020304" pitchFamily="18" charset="0"/>
                <a:ea typeface="微软雅黑" panose="020B0503020204020204" pitchFamily="34" charset="-122"/>
                <a:cs typeface="Times New Roman" panose="02020603050405020304"/>
              </a:rPr>
              <a:t>纺锤丝</a:t>
            </a:r>
            <a:endParaRPr lang="zh-CN" altLang="zh-CN" sz="2400" kern="100" smtClean="0">
              <a:solidFill>
                <a:srgbClr val="C00000"/>
              </a:solidFill>
              <a:latin typeface="Times New Roman" panose="02020603050405020304" pitchFamily="18" charset="0"/>
              <a:ea typeface="微软雅黑" panose="020B0503020204020204" pitchFamily="34" charset="-122"/>
              <a:cs typeface="Times New Roman" panose="02020603050405020304"/>
            </a:endParaRPr>
          </a:p>
        </p:txBody>
      </p:sp>
      <p:sp>
        <p:nvSpPr>
          <p:cNvPr id="14" name="矩形 13"/>
          <p:cNvSpPr/>
          <p:nvPr>
            <p:custDataLst>
              <p:tags r:id="rId6"/>
            </p:custDataLst>
          </p:nvPr>
        </p:nvSpPr>
        <p:spPr>
          <a:xfrm>
            <a:off x="1252443" y="2293547"/>
            <a:ext cx="800219" cy="580865"/>
          </a:xfrm>
          <a:prstGeom prst="rect">
            <a:avLst/>
          </a:prstGeom>
        </p:spPr>
        <p:txBody>
          <a:bodyPr wrap="none">
            <a:spAutoFit/>
          </a:bodyPr>
          <a:lstStyle/>
          <a:p>
            <a:pPr lvl="0">
              <a:lnSpc>
                <a:spcPct val="150000"/>
              </a:lnSpc>
              <a:tabLst>
                <a:tab pos="5941060" algn="l"/>
              </a:tabLst>
            </a:pPr>
            <a:r>
              <a:rPr lang="zh-CN" altLang="zh-CN" sz="2400" kern="100">
                <a:solidFill>
                  <a:srgbClr val="C00000"/>
                </a:solidFill>
                <a:latin typeface="Times New Roman" panose="02020603050405020304" pitchFamily="18" charset="0"/>
                <a:ea typeface="微软雅黑" panose="020B0503020204020204" pitchFamily="34" charset="-122"/>
                <a:cs typeface="Times New Roman" panose="02020603050405020304"/>
              </a:rPr>
              <a:t>核膜</a:t>
            </a:r>
            <a:endParaRPr lang="zh-CN" altLang="zh-CN" sz="2400" kern="100">
              <a:solidFill>
                <a:srgbClr val="C00000"/>
              </a:solidFill>
              <a:latin typeface="Times New Roman" panose="02020603050405020304" pitchFamily="18" charset="0"/>
              <a:ea typeface="微软雅黑" panose="020B0503020204020204" pitchFamily="34" charset="-122"/>
              <a:cs typeface="Times New Roman" panose="02020603050405020304"/>
            </a:endParaRPr>
          </a:p>
        </p:txBody>
      </p:sp>
      <p:sp>
        <p:nvSpPr>
          <p:cNvPr id="6" name="矩形 5"/>
          <p:cNvSpPr/>
          <p:nvPr>
            <p:custDataLst>
              <p:tags r:id="rId7"/>
            </p:custDataLst>
          </p:nvPr>
        </p:nvSpPr>
        <p:spPr>
          <a:xfrm>
            <a:off x="2465368" y="2293547"/>
            <a:ext cx="800219" cy="580865"/>
          </a:xfrm>
          <a:prstGeom prst="rect">
            <a:avLst/>
          </a:prstGeom>
        </p:spPr>
        <p:txBody>
          <a:bodyPr wrap="none">
            <a:spAutoFit/>
          </a:bodyPr>
          <a:lstStyle/>
          <a:p>
            <a:pPr lvl="0">
              <a:lnSpc>
                <a:spcPct val="150000"/>
              </a:lnSpc>
              <a:tabLst>
                <a:tab pos="5941060" algn="l"/>
              </a:tabLst>
            </a:pPr>
            <a:r>
              <a:rPr lang="zh-CN" altLang="zh-CN" sz="2400" kern="100">
                <a:solidFill>
                  <a:srgbClr val="C00000"/>
                </a:solidFill>
                <a:latin typeface="Times New Roman" panose="02020603050405020304" pitchFamily="18" charset="0"/>
                <a:ea typeface="微软雅黑" panose="020B0503020204020204" pitchFamily="34" charset="-122"/>
                <a:cs typeface="Times New Roman" panose="02020603050405020304"/>
              </a:rPr>
              <a:t>核仁</a:t>
            </a:r>
            <a:endParaRPr lang="zh-CN" altLang="zh-CN" sz="2400" kern="100">
              <a:solidFill>
                <a:srgbClr val="C00000"/>
              </a:solidFill>
              <a:latin typeface="Times New Roman" panose="02020603050405020304" pitchFamily="18" charset="0"/>
              <a:ea typeface="微软雅黑" panose="020B0503020204020204" pitchFamily="34" charset="-122"/>
              <a:cs typeface="Times New Roman" panose="02020603050405020304"/>
            </a:endParaRPr>
          </a:p>
        </p:txBody>
      </p:sp>
      <p:sp>
        <p:nvSpPr>
          <p:cNvPr id="7" name="矩形 6"/>
          <p:cNvSpPr/>
          <p:nvPr>
            <p:custDataLst>
              <p:tags r:id="rId8"/>
            </p:custDataLst>
          </p:nvPr>
        </p:nvSpPr>
        <p:spPr>
          <a:xfrm>
            <a:off x="3909496" y="2808115"/>
            <a:ext cx="1107996" cy="580865"/>
          </a:xfrm>
          <a:prstGeom prst="rect">
            <a:avLst/>
          </a:prstGeom>
        </p:spPr>
        <p:txBody>
          <a:bodyPr wrap="none">
            <a:spAutoFit/>
          </a:bodyPr>
          <a:lstStyle/>
          <a:p>
            <a:pPr lvl="0">
              <a:lnSpc>
                <a:spcPct val="150000"/>
              </a:lnSpc>
              <a:tabLst>
                <a:tab pos="5941060" algn="l"/>
              </a:tabLst>
            </a:pPr>
            <a:r>
              <a:rPr lang="zh-CN" altLang="zh-CN" sz="2400" kern="100">
                <a:solidFill>
                  <a:srgbClr val="C00000"/>
                </a:solidFill>
                <a:latin typeface="Times New Roman" panose="02020603050405020304" pitchFamily="18" charset="0"/>
                <a:ea typeface="微软雅黑" panose="020B0503020204020204" pitchFamily="34" charset="-122"/>
                <a:cs typeface="Times New Roman" panose="02020603050405020304"/>
              </a:rPr>
              <a:t>细胞板</a:t>
            </a:r>
            <a:endParaRPr lang="zh-CN" altLang="zh-CN" sz="2400" kern="100">
              <a:solidFill>
                <a:srgbClr val="C00000"/>
              </a:solidFill>
              <a:latin typeface="Times New Roman" panose="02020603050405020304" pitchFamily="18" charset="0"/>
              <a:ea typeface="微软雅黑" panose="020B0503020204020204" pitchFamily="34" charset="-122"/>
              <a:cs typeface="Times New Roman" panose="02020603050405020304"/>
            </a:endParaRPr>
          </a:p>
        </p:txBody>
      </p:sp>
      <p:sp>
        <p:nvSpPr>
          <p:cNvPr id="17" name="矩形 16"/>
          <p:cNvSpPr/>
          <p:nvPr>
            <p:custDataLst>
              <p:tags r:id="rId9"/>
            </p:custDataLst>
          </p:nvPr>
        </p:nvSpPr>
        <p:spPr>
          <a:xfrm>
            <a:off x="7105530" y="2839562"/>
            <a:ext cx="1107996" cy="580865"/>
          </a:xfrm>
          <a:prstGeom prst="rect">
            <a:avLst/>
          </a:prstGeom>
        </p:spPr>
        <p:txBody>
          <a:bodyPr wrap="none">
            <a:spAutoFit/>
          </a:bodyPr>
          <a:lstStyle/>
          <a:p>
            <a:pPr lvl="0">
              <a:lnSpc>
                <a:spcPct val="150000"/>
              </a:lnSpc>
              <a:tabLst>
                <a:tab pos="5941060" algn="l"/>
              </a:tabLst>
            </a:pPr>
            <a:r>
              <a:rPr lang="zh-CN" altLang="zh-CN" sz="2400" kern="100">
                <a:solidFill>
                  <a:srgbClr val="C00000"/>
                </a:solidFill>
                <a:latin typeface="Times New Roman" panose="02020603050405020304" pitchFamily="18" charset="0"/>
                <a:ea typeface="微软雅黑" panose="020B0503020204020204" pitchFamily="34" charset="-122"/>
                <a:cs typeface="Times New Roman" panose="02020603050405020304"/>
              </a:rPr>
              <a:t>细胞壁</a:t>
            </a:r>
            <a:endParaRPr lang="zh-CN" altLang="zh-CN" sz="2400" kern="100">
              <a:solidFill>
                <a:srgbClr val="C00000"/>
              </a:solidFill>
              <a:latin typeface="Times New Roman" panose="02020603050405020304" pitchFamily="18" charset="0"/>
              <a:ea typeface="微软雅黑" panose="020B0503020204020204" pitchFamily="34" charset="-122"/>
              <a:cs typeface="Times New Roman" panose="02020603050405020304"/>
            </a:endParaRPr>
          </a:p>
        </p:txBody>
      </p:sp>
      <p:pic>
        <p:nvPicPr>
          <p:cNvPr id="8" name="图片 7"/>
          <p:cNvPicPr>
            <a:picLocks noChangeAspect="1"/>
          </p:cNvPicPr>
          <p:nvPr>
            <p:custDataLst>
              <p:tags r:id="rId10"/>
            </p:custDataLst>
          </p:nvPr>
        </p:nvPicPr>
        <p:blipFill>
          <a:blip r:embed="rId11"/>
          <a:stretch>
            <a:fillRect/>
          </a:stretch>
        </p:blipFill>
        <p:spPr>
          <a:xfrm>
            <a:off x="2247900" y="3606406"/>
            <a:ext cx="7701280" cy="2962910"/>
          </a:xfrm>
          <a:prstGeom prst="rect">
            <a:avLst/>
          </a:prstGeom>
        </p:spPr>
      </p:pic>
      <p:grpSp>
        <p:nvGrpSpPr>
          <p:cNvPr id="18" name="组合 17"/>
          <p:cNvGrpSpPr/>
          <p:nvPr>
            <p:custDataLst>
              <p:tags r:id="rId12"/>
            </p:custDataLst>
          </p:nvPr>
        </p:nvGrpSpPr>
        <p:grpSpPr>
          <a:xfrm>
            <a:off x="4690744" y="3435590"/>
            <a:ext cx="3183891" cy="1953339"/>
            <a:chOff x="4485962" y="2463557"/>
            <a:chExt cx="3863226" cy="3138477"/>
          </a:xfrm>
        </p:grpSpPr>
        <p:sp>
          <p:nvSpPr>
            <p:cNvPr id="37900" name="椭圆 5"/>
            <p:cNvSpPr>
              <a:spLocks noChangeArrowheads="1"/>
            </p:cNvSpPr>
            <p:nvPr>
              <p:custDataLst>
                <p:tags r:id="rId13"/>
              </p:custDataLst>
            </p:nvPr>
          </p:nvSpPr>
          <p:spPr bwMode="auto">
            <a:xfrm>
              <a:off x="6278963" y="4890933"/>
              <a:ext cx="2070225" cy="711101"/>
            </a:xfrm>
            <a:prstGeom prst="ellipse">
              <a:avLst/>
            </a:prstGeom>
            <a:noFill/>
            <a:ln w="57150" algn="ctr">
              <a:solidFill>
                <a:srgbClr val="C00000"/>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9pPr>
            </a:lstStyle>
            <a:p>
              <a:pPr>
                <a:buFont typeface="Arial" panose="020B0604020202020204" pitchFamily="34" charset="0"/>
                <a:buNone/>
              </a:pPr>
              <a:endParaRPr lang="zh-CN" altLang="en-US" sz="2400">
                <a:solidFill>
                  <a:srgbClr val="FF0000"/>
                </a:solidFill>
                <a:latin typeface="Times New Roman" panose="02020603050405020304" pitchFamily="18" charset="0"/>
                <a:ea typeface="微软雅黑" panose="020B0503020204020204" pitchFamily="34" charset="-122"/>
              </a:endParaRPr>
            </a:p>
          </p:txBody>
        </p:sp>
        <p:cxnSp>
          <p:nvCxnSpPr>
            <p:cNvPr id="37901" name="直接箭头连接符 7"/>
            <p:cNvCxnSpPr>
              <a:cxnSpLocks noChangeShapeType="1"/>
            </p:cNvCxnSpPr>
            <p:nvPr>
              <p:custDataLst>
                <p:tags r:id="rId14"/>
              </p:custDataLst>
            </p:nvPr>
          </p:nvCxnSpPr>
          <p:spPr bwMode="auto">
            <a:xfrm flipH="1" flipV="1">
              <a:off x="4485962" y="2463557"/>
              <a:ext cx="2217307" cy="2487226"/>
            </a:xfrm>
            <a:prstGeom prst="straightConnector1">
              <a:avLst/>
            </a:prstGeom>
            <a:noFill/>
            <a:ln w="47625" algn="ctr">
              <a:solidFill>
                <a:srgbClr val="C00000"/>
              </a:solidFill>
              <a:round/>
              <a:headEnd type="none" w="lg" len="lg"/>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0" name="TextBox 2"/>
          <p:cNvSpPr txBox="1"/>
          <p:nvPr>
            <p:custDataLst>
              <p:tags r:id="rId15"/>
            </p:custDataLst>
          </p:nvPr>
        </p:nvSpPr>
        <p:spPr>
          <a:xfrm>
            <a:off x="793750" y="0"/>
            <a:ext cx="4739005" cy="621515"/>
          </a:xfrm>
          <a:prstGeom prst="rect">
            <a:avLst/>
          </a:prstGeom>
          <a:noFill/>
        </p:spPr>
        <p:txBody>
          <a:bodyPr wrap="square" lIns="91438" tIns="45719" rIns="91438" bIns="45719" rtlCol="0">
            <a:spAutoFit/>
          </a:bodyPr>
          <a:lstStyle/>
          <a:p>
            <a:pPr>
              <a:lnSpc>
                <a:spcPct val="150000"/>
              </a:lnSpc>
            </a:pPr>
            <a:r>
              <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三、高等植物细胞有丝分裂</a:t>
            </a:r>
            <a:endPar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2" name="文本框 21"/>
          <p:cNvSpPr txBox="1"/>
          <p:nvPr>
            <p:custDataLst>
              <p:tags r:id="rId16"/>
            </p:custDataLst>
          </p:nvPr>
        </p:nvSpPr>
        <p:spPr>
          <a:xfrm>
            <a:off x="793750" y="786059"/>
            <a:ext cx="4437380" cy="459740"/>
          </a:xfrm>
          <a:prstGeom prst="rect">
            <a:avLst/>
          </a:prstGeom>
          <a:noFill/>
        </p:spPr>
        <p:txBody>
          <a:bodyPr wrap="square" rtlCol="0">
            <a:noAutofit/>
          </a:bodyPr>
          <a:lstStyle/>
          <a:p>
            <a:pPr algn="l"/>
            <a:r>
              <a:rPr lang="en-US" altLang="zh-CN"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2.</a:t>
            </a:r>
            <a:r>
              <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高等植物细胞有丝分裂过程</a:t>
            </a:r>
            <a:r>
              <a:rPr lang="en-US" altLang="zh-CN"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a:t>
            </a:r>
            <a:endPar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par>
                                <p:cTn id="28" presetID="16" presetClass="entr" presetSubtype="21"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arn(inVertical)">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arn(inVertical)">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right)">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2" grpId="0"/>
      <p:bldP spid="13" grpId="0"/>
      <p:bldP spid="14" grpId="0"/>
      <p:bldP spid="6" grpId="0"/>
      <p:bldP spid="7"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41" name="Group 13"/>
          <p:cNvGrpSpPr/>
          <p:nvPr>
            <p:custDataLst>
              <p:tags r:id="rId1"/>
            </p:custDataLst>
          </p:nvPr>
        </p:nvGrpSpPr>
        <p:grpSpPr>
          <a:xfrm>
            <a:off x="7272549" y="2132845"/>
            <a:ext cx="3976574" cy="2999015"/>
            <a:chOff x="3787" y="1071"/>
            <a:chExt cx="1747" cy="1872"/>
          </a:xfrm>
        </p:grpSpPr>
        <p:graphicFrame>
          <p:nvGraphicFramePr>
            <p:cNvPr id="57350" name="Object 3"/>
            <p:cNvGraphicFramePr>
              <a:graphicFrameLocks noChangeAspect="1"/>
            </p:cNvGraphicFramePr>
            <p:nvPr>
              <p:custDataLst>
                <p:tags r:id="rId2"/>
              </p:custDataLst>
            </p:nvPr>
          </p:nvGraphicFramePr>
          <p:xfrm>
            <a:off x="3787" y="1071"/>
            <a:ext cx="1104" cy="1872"/>
          </p:xfrm>
          <a:graphic>
            <a:graphicData uri="http://schemas.openxmlformats.org/presentationml/2006/ole">
              <mc:AlternateContent xmlns:mc="http://schemas.openxmlformats.org/markup-compatibility/2006">
                <mc:Choice xmlns:v="urn:schemas-microsoft-com:vml" Requires="v">
                  <p:oleObj spid="_x0000_s1038" name="" r:id="rId3" imgW="2552700" imgH="3686175" progId="Paint.Picture">
                    <p:embed/>
                  </p:oleObj>
                </mc:Choice>
                <mc:Fallback>
                  <p:oleObj name="" r:id="rId3" imgW="2552700" imgH="3686175" progId="Paint.Picture">
                    <p:embed/>
                    <p:pic>
                      <p:nvPicPr>
                        <p:cNvPr id="0" name="OLE substitute image"/>
                        <p:cNvPicPr/>
                        <p:nvPr/>
                      </p:nvPicPr>
                      <p:blipFill>
                        <a:blip r:embed="rId4"/>
                        <a:stretch>
                          <a:fillRect/>
                        </a:stretch>
                      </p:blipFill>
                      <p:spPr>
                        <a:xfrm>
                          <a:off x="3787" y="1071"/>
                          <a:ext cx="1104" cy="1872"/>
                        </a:xfrm>
                        <a:prstGeom prst="rect">
                          <a:avLst/>
                        </a:prstGeom>
                        <a:noFill/>
                        <a:ln w="38100">
                          <a:noFill/>
                          <a:miter/>
                        </a:ln>
                      </p:spPr>
                    </p:pic>
                  </p:oleObj>
                </mc:Fallback>
              </mc:AlternateContent>
            </a:graphicData>
          </a:graphic>
        </p:graphicFrame>
        <p:sp>
          <p:nvSpPr>
            <p:cNvPr id="57352" name="Line 10"/>
            <p:cNvSpPr/>
            <p:nvPr>
              <p:custDataLst>
                <p:tags r:id="rId5"/>
              </p:custDataLst>
            </p:nvPr>
          </p:nvSpPr>
          <p:spPr>
            <a:xfrm flipV="1">
              <a:off x="4558" y="1797"/>
              <a:ext cx="499" cy="227"/>
            </a:xfrm>
            <a:prstGeom prst="line">
              <a:avLst/>
            </a:prstGeom>
            <a:ln w="9525" cap="flat" cmpd="sng">
              <a:solidFill>
                <a:schemeClr val="tx1"/>
              </a:solidFill>
              <a:prstDash val="solid"/>
              <a:miter/>
              <a:headEnd type="none" w="med" len="med"/>
              <a:tailEnd type="none" w="med" len="med"/>
            </a:ln>
          </p:spPr>
          <p:txBody>
            <a:bodyPr/>
            <a:lstStyle/>
            <a:p>
              <a:endParaRPr sz="2400">
                <a:latin typeface="微软雅黑" panose="020B0503020204020204" pitchFamily="34" charset="-122"/>
                <a:ea typeface="微软雅黑" panose="020B0503020204020204" pitchFamily="34" charset="-122"/>
              </a:endParaRPr>
            </a:p>
          </p:txBody>
        </p:sp>
        <p:sp>
          <p:nvSpPr>
            <p:cNvPr id="57353" name="Text Box 11"/>
            <p:cNvSpPr txBox="1"/>
            <p:nvPr>
              <p:custDataLst>
                <p:tags r:id="rId6"/>
              </p:custDataLst>
            </p:nvPr>
          </p:nvSpPr>
          <p:spPr>
            <a:xfrm>
              <a:off x="5045" y="1583"/>
              <a:ext cx="489" cy="288"/>
            </a:xfrm>
            <a:prstGeom prst="rect">
              <a:avLst/>
            </a:prstGeom>
            <a:noFill/>
            <a:ln w="9525">
              <a:noFill/>
            </a:ln>
          </p:spPr>
          <p:txBody>
            <a:bodyPr wrap="none">
              <a:spAutoFit/>
            </a:bodyPr>
            <a:lstStyle/>
            <a:p>
              <a:r>
                <a:rPr lang="zh-CN" altLang="en-US" sz="2400">
                  <a:solidFill>
                    <a:srgbClr val="C00000"/>
                  </a:solidFill>
                  <a:latin typeface="Times New Roman" panose="02020603050405020304" pitchFamily="18" charset="0"/>
                  <a:ea typeface="微软雅黑" panose="020B0503020204020204" pitchFamily="34" charset="-122"/>
                </a:rPr>
                <a:t>细胞壁</a:t>
              </a:r>
              <a:endParaRPr lang="zh-CN" altLang="en-US" sz="2400">
                <a:solidFill>
                  <a:srgbClr val="C00000"/>
                </a:solidFill>
                <a:latin typeface="Times New Roman" panose="02020603050405020304" pitchFamily="18" charset="0"/>
                <a:ea typeface="微软雅黑" panose="020B0503020204020204" pitchFamily="34" charset="-122"/>
              </a:endParaRPr>
            </a:p>
          </p:txBody>
        </p:sp>
      </p:grpSp>
      <p:sp>
        <p:nvSpPr>
          <p:cNvPr id="15" name="TextBox 2"/>
          <p:cNvSpPr txBox="1"/>
          <p:nvPr>
            <p:custDataLst>
              <p:tags r:id="rId7"/>
            </p:custDataLst>
          </p:nvPr>
        </p:nvSpPr>
        <p:spPr>
          <a:xfrm>
            <a:off x="1003752" y="1365673"/>
            <a:ext cx="2343293" cy="461574"/>
          </a:xfrm>
          <a:prstGeom prst="rect">
            <a:avLst/>
          </a:prstGeom>
          <a:noFill/>
        </p:spPr>
        <p:txBody>
          <a:bodyPr wrap="square" rtlCol="0" anchor="t">
            <a:spAutoFit/>
          </a:bodyPr>
          <a:lstStyle>
            <a:defPPr>
              <a:defRPr lang="zh-CN"/>
            </a:defPPr>
            <a:lvl1pPr>
              <a:defRPr sz="2400">
                <a:solidFill>
                  <a:schemeClr val="accent1">
                    <a:lumMod val="75000"/>
                  </a:schemeClr>
                </a:solidFill>
                <a:latin typeface="Times New Roman" panose="02020603050405020304" pitchFamily="18" charset="0"/>
                <a:ea typeface="微软雅黑" panose="020B0503020204020204" pitchFamily="34" charset="-122"/>
                <a:cs typeface="微软雅黑" panose="020B0503020204020204" pitchFamily="34" charset="-122"/>
              </a:defRPr>
            </a:lvl1pPr>
          </a:lstStyle>
          <a:p>
            <a:r>
              <a:rPr lang="zh-CN" altLang="en-US">
                <a:sym typeface="Times New Roman" panose="02020603050405020304" pitchFamily="18" charset="0"/>
              </a:rPr>
              <a:t>有丝分裂的</a:t>
            </a:r>
            <a:r>
              <a:rPr lang="zh-CN" altLang="en-US" smtClean="0">
                <a:sym typeface="Times New Roman" panose="02020603050405020304" pitchFamily="18" charset="0"/>
              </a:rPr>
              <a:t>结果：</a:t>
            </a:r>
            <a:endParaRPr lang="zh-CN" altLang="en-US">
              <a:sym typeface="Times New Roman" panose="02020603050405020304" pitchFamily="18" charset="0"/>
            </a:endParaRPr>
          </a:p>
        </p:txBody>
      </p:sp>
      <p:sp>
        <p:nvSpPr>
          <p:cNvPr id="16" name="Rectangle 70"/>
          <p:cNvSpPr/>
          <p:nvPr>
            <p:custDataLst>
              <p:tags r:id="rId8"/>
            </p:custDataLst>
          </p:nvPr>
        </p:nvSpPr>
        <p:spPr>
          <a:xfrm>
            <a:off x="1024152" y="1327513"/>
            <a:ext cx="6164459" cy="2600931"/>
          </a:xfrm>
          <a:prstGeom prst="rect">
            <a:avLst/>
          </a:prstGeom>
          <a:noFill/>
          <a:ln w="9525">
            <a:noFill/>
          </a:ln>
        </p:spPr>
        <p:txBody>
          <a:bodyPr anchor="ctr"/>
          <a:lstStyle/>
          <a:p>
            <a:pPr eaLnBrk="1" hangingPunct="1">
              <a:lnSpc>
                <a:spcPct val="150000"/>
              </a:lnSpc>
              <a:spcBef>
                <a:spcPct val="0"/>
              </a:spcBef>
              <a:spcAft>
                <a:spcPct val="0"/>
              </a:spcAft>
            </a:pPr>
            <a:r>
              <a:rPr lang="zh-CN" altLang="en-US" sz="2400">
                <a:latin typeface="Times New Roman" panose="02020603050405020304" pitchFamily="18" charset="0"/>
                <a:ea typeface="微软雅黑" panose="020B0503020204020204" pitchFamily="34" charset="-122"/>
                <a:cs typeface="方正姚体" panose="02010601030101010101" charset="-122"/>
              </a:rPr>
              <a:t>①一个细胞分裂成两个子细胞</a:t>
            </a:r>
            <a:endParaRPr lang="zh-CN" altLang="en-US" sz="2400">
              <a:latin typeface="Times New Roman" panose="02020603050405020304" pitchFamily="18" charset="0"/>
              <a:ea typeface="微软雅黑" panose="020B0503020204020204" pitchFamily="34" charset="-122"/>
              <a:cs typeface="方正姚体" panose="02010601030101010101" charset="-122"/>
            </a:endParaRPr>
          </a:p>
          <a:p>
            <a:pPr eaLnBrk="1" hangingPunct="1">
              <a:lnSpc>
                <a:spcPct val="150000"/>
              </a:lnSpc>
              <a:spcBef>
                <a:spcPct val="0"/>
              </a:spcBef>
              <a:spcAft>
                <a:spcPct val="0"/>
              </a:spcAft>
            </a:pPr>
            <a:r>
              <a:rPr lang="zh-CN" altLang="en-US" sz="2400">
                <a:latin typeface="Times New Roman" panose="02020603050405020304" pitchFamily="18" charset="0"/>
                <a:ea typeface="微软雅黑" panose="020B0503020204020204" pitchFamily="34" charset="-122"/>
                <a:cs typeface="方正姚体" panose="02010601030101010101" charset="-122"/>
              </a:rPr>
              <a:t>②每个子细胞的</a:t>
            </a:r>
            <a:r>
              <a:rPr lang="zh-CN" altLang="en-US" sz="2400">
                <a:latin typeface="Times New Roman" panose="02020603050405020304" pitchFamily="18" charset="0"/>
                <a:ea typeface="微软雅黑" panose="020B0503020204020204" pitchFamily="34" charset="-122"/>
                <a:cs typeface="方正姚体" panose="02010601030101010101" charset="-122"/>
                <a:sym typeface="+mn-ea"/>
              </a:rPr>
              <a:t>染色体数目与</a:t>
            </a:r>
            <a:r>
              <a:rPr lang="zh-CN" altLang="en-US" sz="2400">
                <a:latin typeface="Times New Roman" panose="02020603050405020304" pitchFamily="18" charset="0"/>
                <a:ea typeface="微软雅黑" panose="020B0503020204020204" pitchFamily="34" charset="-122"/>
                <a:cs typeface="方正姚体" panose="02010601030101010101" charset="-122"/>
              </a:rPr>
              <a:t>亲代细胞相等</a:t>
            </a:r>
            <a:endParaRPr lang="zh-CN" altLang="en-US" sz="2400">
              <a:latin typeface="Times New Roman" panose="02020603050405020304" pitchFamily="18" charset="0"/>
              <a:ea typeface="微软雅黑" panose="020B0503020204020204" pitchFamily="34" charset="-122"/>
              <a:cs typeface="方正姚体" panose="02010601030101010101" charset="-122"/>
            </a:endParaRPr>
          </a:p>
        </p:txBody>
      </p:sp>
      <p:sp>
        <p:nvSpPr>
          <p:cNvPr id="17" name="Rectangle 4"/>
          <p:cNvSpPr txBox="1">
            <a:spLocks noChangeArrowheads="1"/>
          </p:cNvSpPr>
          <p:nvPr>
            <p:custDataLst>
              <p:tags r:id="rId9"/>
            </p:custDataLst>
          </p:nvPr>
        </p:nvSpPr>
        <p:spPr>
          <a:xfrm>
            <a:off x="1024152" y="3596472"/>
            <a:ext cx="6024348" cy="663944"/>
          </a:xfrm>
          <a:prstGeom prst="rect">
            <a:avLst/>
          </a:prstGeom>
          <a:noFill/>
          <a:ln>
            <a:noFill/>
          </a:ln>
          <a:effectLst/>
        </p:spPr>
        <p:style>
          <a:lnRef idx="1">
            <a:schemeClr val="accent4"/>
          </a:lnRef>
          <a:fillRef idx="2">
            <a:schemeClr val="accent4"/>
          </a:fillRef>
          <a:effectRef idx="1">
            <a:schemeClr val="accent4"/>
          </a:effectRef>
          <a:fontRef idx="minor">
            <a:schemeClr val="dk1"/>
          </a:fontRef>
        </p:style>
        <p:txBody>
          <a:bodyPr vert="horz" wrap="square" lIns="91424" tIns="45712" rIns="91424" bIns="45712" numCol="1" rtlCol="0" anchor="t" anchorCtr="0" compatLnSpc="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ct val="0"/>
              </a:spcBef>
              <a:spcAft>
                <a:spcPct val="0"/>
              </a:spcAft>
              <a:buClr>
                <a:schemeClr val="accent1"/>
              </a:buClr>
              <a:buSzPct val="70000"/>
              <a:buNone/>
              <a:defRPr/>
            </a:pPr>
            <a:r>
              <a:rPr lang="zh-CN" altLang="en-US" sz="2400">
                <a:latin typeface="Times New Roman" panose="02020603050405020304" pitchFamily="18" charset="0"/>
                <a:ea typeface="微软雅黑" panose="020B0503020204020204" pitchFamily="34" charset="-122"/>
                <a:cs typeface="+mn-ea"/>
              </a:rPr>
              <a:t>子细胞若继续分裂，则进入下一个细胞周期的分裂间期</a:t>
            </a:r>
            <a:endParaRPr lang="zh-CN" altLang="en-US" sz="2400">
              <a:latin typeface="Times New Roman" panose="02020603050405020304" pitchFamily="18" charset="0"/>
              <a:ea typeface="微软雅黑" panose="020B0503020204020204" pitchFamily="34" charset="-122"/>
              <a:cs typeface="+mn-ea"/>
            </a:endParaRPr>
          </a:p>
        </p:txBody>
      </p:sp>
      <p:sp>
        <p:nvSpPr>
          <p:cNvPr id="18" name="TextBox 2"/>
          <p:cNvSpPr txBox="1"/>
          <p:nvPr>
            <p:custDataLst>
              <p:tags r:id="rId10"/>
            </p:custDataLst>
          </p:nvPr>
        </p:nvSpPr>
        <p:spPr>
          <a:xfrm>
            <a:off x="793750" y="0"/>
            <a:ext cx="4739005" cy="621515"/>
          </a:xfrm>
          <a:prstGeom prst="rect">
            <a:avLst/>
          </a:prstGeom>
          <a:noFill/>
        </p:spPr>
        <p:txBody>
          <a:bodyPr wrap="square" lIns="91438" tIns="45719" rIns="91438" bIns="45719" rtlCol="0">
            <a:spAutoFit/>
          </a:bodyPr>
          <a:lstStyle/>
          <a:p>
            <a:pPr>
              <a:lnSpc>
                <a:spcPct val="150000"/>
              </a:lnSpc>
            </a:pPr>
            <a:r>
              <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三、高等植物细胞有丝分裂</a:t>
            </a:r>
            <a:endPar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 name="文本框 19"/>
          <p:cNvSpPr txBox="1"/>
          <p:nvPr>
            <p:custDataLst>
              <p:tags r:id="rId11"/>
            </p:custDataLst>
          </p:nvPr>
        </p:nvSpPr>
        <p:spPr>
          <a:xfrm>
            <a:off x="793750" y="786059"/>
            <a:ext cx="4437380" cy="459740"/>
          </a:xfrm>
          <a:prstGeom prst="rect">
            <a:avLst/>
          </a:prstGeom>
          <a:noFill/>
        </p:spPr>
        <p:txBody>
          <a:bodyPr wrap="square" rtlCol="0">
            <a:noAutofit/>
          </a:bodyPr>
          <a:lstStyle/>
          <a:p>
            <a:pPr algn="l"/>
            <a:r>
              <a:rPr lang="en-US" altLang="zh-CN"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2.</a:t>
            </a:r>
            <a:r>
              <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高等植物细胞有丝分裂过程</a:t>
            </a:r>
            <a:r>
              <a:rPr lang="en-US" altLang="zh-CN"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a:t>
            </a:r>
            <a:endPar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custDataLst>
              <p:tags r:id="rId1"/>
            </p:custDataLst>
          </p:nvPr>
        </p:nvSpPr>
        <p:spPr>
          <a:xfrm>
            <a:off x="793750" y="808659"/>
            <a:ext cx="7296785" cy="459740"/>
          </a:xfrm>
          <a:prstGeom prst="rect">
            <a:avLst/>
          </a:prstGeom>
          <a:noFill/>
        </p:spPr>
        <p:txBody>
          <a:bodyPr wrap="square" rtlCol="0">
            <a:noAutofit/>
          </a:bodyPr>
          <a:lstStyle>
            <a:defPPr>
              <a:defRPr lang="zh-CN"/>
            </a:defPPr>
            <a:lvl1pPr>
              <a:defRPr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defRPr>
            </a:lvl1pPr>
          </a:lstStyle>
          <a:p>
            <a:r>
              <a:rPr lang="en-US" altLang="zh-CN">
                <a:sym typeface="Times New Roman" panose="02020603050405020304" pitchFamily="18" charset="0"/>
              </a:rPr>
              <a:t>3.</a:t>
            </a:r>
            <a:r>
              <a:rPr lang="zh-CN" altLang="en-US">
                <a:sym typeface="Times New Roman" panose="02020603050405020304" pitchFamily="18" charset="0"/>
              </a:rPr>
              <a:t>染色体、染色单体、核</a:t>
            </a:r>
            <a:r>
              <a:rPr lang="en-US" altLang="zh-CN">
                <a:sym typeface="Times New Roman" panose="02020603050405020304" pitchFamily="18" charset="0"/>
              </a:rPr>
              <a:t>DNA</a:t>
            </a:r>
            <a:r>
              <a:rPr lang="zh-CN" altLang="en-US">
                <a:sym typeface="Times New Roman" panose="02020603050405020304" pitchFamily="18" charset="0"/>
              </a:rPr>
              <a:t>分子三者之间的关系</a:t>
            </a:r>
            <a:r>
              <a:rPr lang="en-US" altLang="zh-CN">
                <a:sym typeface="Times New Roman" panose="02020603050405020304" pitchFamily="18" charset="0"/>
              </a:rPr>
              <a:t>:</a:t>
            </a:r>
            <a:endParaRPr lang="zh-CN" altLang="en-US">
              <a:sym typeface="Times New Roman" panose="02020603050405020304" pitchFamily="18" charset="0"/>
            </a:endParaRPr>
          </a:p>
        </p:txBody>
      </p:sp>
      <p:pic>
        <p:nvPicPr>
          <p:cNvPr id="5" name="图片 4"/>
          <p:cNvPicPr/>
          <p:nvPr>
            <p:custDataLst>
              <p:tags r:id="rId2"/>
            </p:custDataLst>
          </p:nvPr>
        </p:nvPicPr>
        <p:blipFill>
          <a:blip r:embed="rId3" r:link="rId4">
            <a:extLst>
              <a:ext uri="{28A0092B-C50C-407E-A947-70E740481C1C}">
                <a14:useLocalDpi xmlns:a14="http://schemas.microsoft.com/office/drawing/2010/main" val="0"/>
              </a:ext>
            </a:extLst>
          </a:blip>
          <a:stretch>
            <a:fillRect/>
          </a:stretch>
        </p:blipFill>
        <p:spPr bwMode="auto">
          <a:xfrm>
            <a:off x="1703824" y="1525994"/>
            <a:ext cx="8784976" cy="2928325"/>
          </a:xfrm>
          <a:prstGeom prst="rect">
            <a:avLst/>
          </a:prstGeom>
          <a:noFill/>
          <a:ln>
            <a:noFill/>
          </a:ln>
        </p:spPr>
      </p:pic>
      <p:sp>
        <p:nvSpPr>
          <p:cNvPr id="36" name="文本框 35"/>
          <p:cNvSpPr txBox="1"/>
          <p:nvPr>
            <p:custDataLst>
              <p:tags r:id="rId5"/>
            </p:custDataLst>
          </p:nvPr>
        </p:nvSpPr>
        <p:spPr>
          <a:xfrm>
            <a:off x="793750" y="4454319"/>
            <a:ext cx="12474575" cy="1754326"/>
          </a:xfrm>
          <a:prstGeom prst="rect">
            <a:avLst/>
          </a:prstGeom>
          <a:noFill/>
        </p:spPr>
        <p:txBody>
          <a:bodyPr wrap="square" rtlCol="0" anchor="t">
            <a:spAutoFit/>
          </a:bodyPr>
          <a:lstStyle/>
          <a:p>
            <a:pPr indent="0" fontAlgn="auto">
              <a:lnSpc>
                <a:spcPct val="150000"/>
              </a:lnSpc>
            </a:pPr>
            <a:r>
              <a:rPr lang="zh-CN" altLang="en-US" sz="2400">
                <a:solidFill>
                  <a:srgbClr val="C00000"/>
                </a:solidFill>
                <a:latin typeface="Times New Roman" panose="02020603050405020304" pitchFamily="18" charset="0"/>
                <a:ea typeface="微软雅黑" panose="020B0503020204020204" pitchFamily="34" charset="-122"/>
                <a:cs typeface="微软雅黑" panose="020B0503020204020204" pitchFamily="34" charset="-122"/>
              </a:rPr>
              <a:t>染色体数目</a:t>
            </a:r>
            <a:r>
              <a:rPr lang="zh-CN" altLang="en-US" sz="2400">
                <a:latin typeface="Times New Roman" panose="02020603050405020304" pitchFamily="18" charset="0"/>
                <a:ea typeface="微软雅黑" panose="020B0503020204020204" pitchFamily="34" charset="-122"/>
                <a:cs typeface="微软雅黑" panose="020B0503020204020204" pitchFamily="34" charset="-122"/>
              </a:rPr>
              <a:t>（跟着丝粒数目一致）；</a:t>
            </a:r>
            <a:endParaRPr lang="zh-CN" altLang="en-US" sz="2400">
              <a:latin typeface="Times New Roman" panose="02020603050405020304" pitchFamily="18" charset="0"/>
              <a:ea typeface="微软雅黑" panose="020B0503020204020204" pitchFamily="34" charset="-122"/>
              <a:cs typeface="微软雅黑" panose="020B0503020204020204" pitchFamily="34" charset="-122"/>
            </a:endParaRPr>
          </a:p>
          <a:p>
            <a:pPr indent="0" fontAlgn="auto">
              <a:lnSpc>
                <a:spcPct val="150000"/>
              </a:lnSpc>
            </a:pPr>
            <a:r>
              <a:rPr lang="zh-CN" altLang="en-US" sz="2400">
                <a:solidFill>
                  <a:srgbClr val="C00000"/>
                </a:solidFill>
                <a:latin typeface="Times New Roman" panose="02020603050405020304" pitchFamily="18" charset="0"/>
                <a:ea typeface="微软雅黑" panose="020B0503020204020204" pitchFamily="34" charset="-122"/>
                <a:cs typeface="微软雅黑" panose="020B0503020204020204" pitchFamily="34" charset="-122"/>
              </a:rPr>
              <a:t>染色单体数目</a:t>
            </a:r>
            <a:r>
              <a:rPr lang="zh-CN" altLang="en-US" sz="2400">
                <a:latin typeface="Times New Roman" panose="02020603050405020304" pitchFamily="18" charset="0"/>
                <a:ea typeface="微软雅黑" panose="020B0503020204020204" pitchFamily="34" charset="-122"/>
                <a:cs typeface="微软雅黑" panose="020B0503020204020204" pitchFamily="34" charset="-122"/>
              </a:rPr>
              <a:t>（</a:t>
            </a:r>
            <a:r>
              <a:rPr lang="en-US" altLang="zh-CN" sz="2400">
                <a:latin typeface="Times New Roman" panose="02020603050405020304" pitchFamily="18" charset="0"/>
                <a:ea typeface="微软雅黑" panose="020B0503020204020204" pitchFamily="34" charset="-122"/>
                <a:cs typeface="微软雅黑" panose="020B0503020204020204" pitchFamily="34" charset="-122"/>
              </a:rPr>
              <a:t>1</a:t>
            </a:r>
            <a:r>
              <a:rPr lang="zh-CN" altLang="en-US" sz="2400">
                <a:latin typeface="Times New Roman" panose="02020603050405020304" pitchFamily="18" charset="0"/>
                <a:ea typeface="微软雅黑" panose="020B0503020204020204" pitchFamily="34" charset="-122"/>
                <a:cs typeface="微软雅黑" panose="020B0503020204020204" pitchFamily="34" charset="-122"/>
              </a:rPr>
              <a:t>个</a:t>
            </a:r>
            <a:r>
              <a:rPr lang="en-US" altLang="zh-CN" sz="2400">
                <a:latin typeface="Times New Roman" panose="02020603050405020304" pitchFamily="18" charset="0"/>
                <a:ea typeface="微软雅黑" panose="020B0503020204020204" pitchFamily="34" charset="-122"/>
                <a:cs typeface="微软雅黑" panose="020B0503020204020204" pitchFamily="34" charset="-122"/>
              </a:rPr>
              <a:t>X</a:t>
            </a:r>
            <a:r>
              <a:rPr lang="zh-CN" altLang="en-US" sz="2400">
                <a:latin typeface="Times New Roman" panose="02020603050405020304" pitchFamily="18" charset="0"/>
                <a:ea typeface="微软雅黑" panose="020B0503020204020204" pitchFamily="34" charset="-122"/>
                <a:cs typeface="微软雅黑" panose="020B0503020204020204" pitchFamily="34" charset="-122"/>
              </a:rPr>
              <a:t>形态的染色体或染色质有</a:t>
            </a:r>
            <a:r>
              <a:rPr lang="en-US" altLang="zh-CN" sz="2400">
                <a:latin typeface="Times New Roman" panose="02020603050405020304" pitchFamily="18" charset="0"/>
                <a:ea typeface="微软雅黑" panose="020B0503020204020204" pitchFamily="34" charset="-122"/>
                <a:cs typeface="微软雅黑" panose="020B0503020204020204" pitchFamily="34" charset="-122"/>
              </a:rPr>
              <a:t>2</a:t>
            </a:r>
            <a:r>
              <a:rPr lang="zh-CN" altLang="en-US" sz="2400">
                <a:latin typeface="Times New Roman" panose="02020603050405020304" pitchFamily="18" charset="0"/>
                <a:ea typeface="微软雅黑" panose="020B0503020204020204" pitchFamily="34" charset="-122"/>
                <a:cs typeface="微软雅黑" panose="020B0503020204020204" pitchFamily="34" charset="-122"/>
              </a:rPr>
              <a:t>个染色单体）；</a:t>
            </a:r>
            <a:endParaRPr lang="zh-CN" altLang="en-US" sz="2400">
              <a:latin typeface="Times New Roman" panose="02020603050405020304" pitchFamily="18" charset="0"/>
              <a:ea typeface="微软雅黑" panose="020B0503020204020204" pitchFamily="34" charset="-122"/>
              <a:cs typeface="微软雅黑" panose="020B0503020204020204" pitchFamily="34" charset="-122"/>
            </a:endParaRPr>
          </a:p>
          <a:p>
            <a:pPr indent="0" fontAlgn="auto">
              <a:lnSpc>
                <a:spcPct val="150000"/>
              </a:lnSpc>
            </a:pPr>
            <a:r>
              <a:rPr lang="zh-CN" altLang="en-US" sz="2400">
                <a:solidFill>
                  <a:srgbClr val="C00000"/>
                </a:solidFill>
                <a:latin typeface="Times New Roman" panose="02020603050405020304" pitchFamily="18" charset="0"/>
                <a:ea typeface="微软雅黑" panose="020B0503020204020204" pitchFamily="34" charset="-122"/>
                <a:cs typeface="微软雅黑" panose="020B0503020204020204" pitchFamily="34" charset="-122"/>
              </a:rPr>
              <a:t>核DNA数目</a:t>
            </a:r>
            <a:r>
              <a:rPr lang="zh-CN" altLang="en-US" sz="2400">
                <a:latin typeface="Times New Roman" panose="02020603050405020304" pitchFamily="18" charset="0"/>
                <a:ea typeface="微软雅黑" panose="020B0503020204020204" pitchFamily="34" charset="-122"/>
                <a:cs typeface="微软雅黑" panose="020B0503020204020204" pitchFamily="34" charset="-122"/>
              </a:rPr>
              <a:t>（复制后至未分至两个子细胞前都是亲代细胞核</a:t>
            </a:r>
            <a:r>
              <a:rPr lang="en-US" altLang="zh-CN" sz="2400">
                <a:latin typeface="Times New Roman" panose="02020603050405020304" pitchFamily="18" charset="0"/>
                <a:ea typeface="微软雅黑" panose="020B0503020204020204" pitchFamily="34" charset="-122"/>
                <a:cs typeface="微软雅黑" panose="020B0503020204020204" pitchFamily="34" charset="-122"/>
              </a:rPr>
              <a:t>DNA</a:t>
            </a:r>
            <a:r>
              <a:rPr lang="zh-CN" altLang="en-US" sz="2400">
                <a:latin typeface="Times New Roman" panose="02020603050405020304" pitchFamily="18" charset="0"/>
                <a:ea typeface="微软雅黑" panose="020B0503020204020204" pitchFamily="34" charset="-122"/>
                <a:cs typeface="微软雅黑" panose="020B0503020204020204" pitchFamily="34" charset="-122"/>
              </a:rPr>
              <a:t>数目的</a:t>
            </a:r>
            <a:r>
              <a:rPr lang="en-US" altLang="zh-CN" sz="2400">
                <a:latin typeface="Times New Roman" panose="02020603050405020304" pitchFamily="18" charset="0"/>
                <a:ea typeface="微软雅黑" panose="020B0503020204020204" pitchFamily="34" charset="-122"/>
                <a:cs typeface="微软雅黑" panose="020B0503020204020204" pitchFamily="34" charset="-122"/>
              </a:rPr>
              <a:t>2</a:t>
            </a:r>
            <a:r>
              <a:rPr lang="zh-CN" altLang="en-US" sz="2400">
                <a:latin typeface="Times New Roman" panose="02020603050405020304" pitchFamily="18" charset="0"/>
                <a:ea typeface="微软雅黑" panose="020B0503020204020204" pitchFamily="34" charset="-122"/>
                <a:cs typeface="微软雅黑" panose="020B0503020204020204" pitchFamily="34" charset="-122"/>
              </a:rPr>
              <a:t>倍）</a:t>
            </a:r>
            <a:endParaRPr lang="zh-CN" altLang="en-US" sz="2400">
              <a:latin typeface="Times New Roman" panose="02020603050405020304" pitchFamily="18" charset="0"/>
              <a:ea typeface="微软雅黑" panose="020B0503020204020204" pitchFamily="34" charset="-122"/>
              <a:cs typeface="微软雅黑" panose="020B0503020204020204" pitchFamily="34" charset="-122"/>
            </a:endParaRPr>
          </a:p>
        </p:txBody>
      </p:sp>
      <p:sp>
        <p:nvSpPr>
          <p:cNvPr id="9" name="TextBox 2"/>
          <p:cNvSpPr txBox="1"/>
          <p:nvPr>
            <p:custDataLst>
              <p:tags r:id="rId6"/>
            </p:custDataLst>
          </p:nvPr>
        </p:nvSpPr>
        <p:spPr>
          <a:xfrm>
            <a:off x="793750" y="0"/>
            <a:ext cx="4739005" cy="621515"/>
          </a:xfrm>
          <a:prstGeom prst="rect">
            <a:avLst/>
          </a:prstGeom>
          <a:noFill/>
        </p:spPr>
        <p:txBody>
          <a:bodyPr wrap="square" lIns="91438" tIns="45719" rIns="91438" bIns="45719" rtlCol="0">
            <a:spAutoFit/>
          </a:bodyPr>
          <a:lstStyle/>
          <a:p>
            <a:pPr>
              <a:lnSpc>
                <a:spcPct val="150000"/>
              </a:lnSpc>
            </a:pPr>
            <a:r>
              <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三、高等植物细胞有丝分裂</a:t>
            </a:r>
            <a:endPar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custDataLst>
              <p:tags r:id="rId1"/>
            </p:custDataLst>
          </p:nvPr>
        </p:nvSpPr>
        <p:spPr>
          <a:xfrm>
            <a:off x="793750" y="716993"/>
            <a:ext cx="7236460" cy="459740"/>
          </a:xfrm>
          <a:prstGeom prst="rect">
            <a:avLst/>
          </a:prstGeom>
          <a:noFill/>
        </p:spPr>
        <p:txBody>
          <a:bodyPr wrap="square" rtlCol="0">
            <a:noAutofit/>
          </a:bodyPr>
          <a:lstStyle>
            <a:defPPr>
              <a:defRPr lang="zh-CN"/>
            </a:defPPr>
            <a:lvl1pPr>
              <a:defRPr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defRPr>
            </a:lvl1pPr>
          </a:lstStyle>
          <a:p>
            <a:r>
              <a:rPr lang="en-US" altLang="zh-CN">
                <a:sym typeface="Times New Roman" panose="02020603050405020304" pitchFamily="18" charset="0"/>
              </a:rPr>
              <a:t>4.</a:t>
            </a:r>
            <a:r>
              <a:rPr lang="zh-CN" altLang="en-US">
                <a:sym typeface="Times New Roman" panose="02020603050405020304" pitchFamily="18" charset="0"/>
              </a:rPr>
              <a:t>细胞周期过程中染色体、核</a:t>
            </a:r>
            <a:r>
              <a:rPr lang="en-US" altLang="zh-CN">
                <a:sym typeface="Times New Roman" panose="02020603050405020304" pitchFamily="18" charset="0"/>
              </a:rPr>
              <a:t>DNA</a:t>
            </a:r>
            <a:r>
              <a:rPr lang="zh-CN" altLang="en-US">
                <a:sym typeface="Times New Roman" panose="02020603050405020304" pitchFamily="18" charset="0"/>
              </a:rPr>
              <a:t>分子等的变化</a:t>
            </a:r>
            <a:r>
              <a:rPr lang="en-US" altLang="zh-CN">
                <a:sym typeface="Times New Roman" panose="02020603050405020304" pitchFamily="18" charset="0"/>
              </a:rPr>
              <a:t>:</a:t>
            </a:r>
            <a:endParaRPr lang="zh-CN" altLang="en-US">
              <a:sym typeface="Times New Roman" panose="02020603050405020304" pitchFamily="18" charset="0"/>
            </a:endParaRPr>
          </a:p>
        </p:txBody>
      </p:sp>
      <p:graphicFrame>
        <p:nvGraphicFramePr>
          <p:cNvPr id="3" name="表格 2"/>
          <p:cNvGraphicFramePr>
            <a:graphicFrameLocks noGrp="1"/>
          </p:cNvGraphicFramePr>
          <p:nvPr>
            <p:custDataLst>
              <p:tags r:id="rId2"/>
            </p:custDataLst>
          </p:nvPr>
        </p:nvGraphicFramePr>
        <p:xfrm>
          <a:off x="793749" y="1733972"/>
          <a:ext cx="10695305" cy="4585094"/>
        </p:xfrm>
        <a:graphic>
          <a:graphicData uri="http://schemas.openxmlformats.org/drawingml/2006/table">
            <a:tbl>
              <a:tblPr>
                <a:tableStyleId>{69CF1AB2-1976-4502-BF36-3FF5EA218861}</a:tableStyleId>
              </a:tblPr>
              <a:tblGrid>
                <a:gridCol w="807338"/>
                <a:gridCol w="2085080"/>
                <a:gridCol w="2018049"/>
                <a:gridCol w="1748739"/>
                <a:gridCol w="2085674"/>
                <a:gridCol w="1950425"/>
              </a:tblGrid>
              <a:tr h="517979">
                <a:tc>
                  <a:txBody>
                    <a:bodyPr wrap="square"/>
                    <a:lstStyle/>
                    <a:p>
                      <a:pPr algn="ctr">
                        <a:lnSpc>
                          <a:spcPct val="150000"/>
                        </a:lnSpc>
                        <a:spcAft>
                          <a:spcPct val="0"/>
                        </a:spcAft>
                        <a:tabLst>
                          <a:tab pos="5941060" algn="l"/>
                        </a:tabLst>
                      </a:pPr>
                      <a:r>
                        <a:rPr lang="zh-CN" sz="2400" kern="100">
                          <a:effectLst/>
                          <a:latin typeface="Times New Roman" panose="02020603050405020304" pitchFamily="18" charset="0"/>
                        </a:rPr>
                        <a:t>时期</a:t>
                      </a:r>
                      <a:endParaRPr lang="zh-CN" sz="2400" b="0" kern="100">
                        <a:effectLst/>
                        <a:latin typeface="Times New Roman" panose="02020603050405020304" pitchFamily="18" charset="0"/>
                        <a:ea typeface="微软雅黑" panose="020B0503020204020204" pitchFamily="34" charset="-122"/>
                        <a:cs typeface="Times New Roman" panose="020206030504050203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zh-CN" sz="2400" kern="100">
                          <a:effectLst/>
                          <a:latin typeface="Times New Roman" panose="02020603050405020304" pitchFamily="18" charset="0"/>
                        </a:rPr>
                        <a:t>染色体形态</a:t>
                      </a:r>
                      <a:endParaRPr lang="zh-CN" sz="2400" b="0" kern="100">
                        <a:effectLst/>
                        <a:latin typeface="Times New Roman" panose="02020603050405020304" pitchFamily="18" charset="0"/>
                        <a:ea typeface="微软雅黑" panose="020B0503020204020204" pitchFamily="34" charset="-122"/>
                        <a:cs typeface="Times New Roman" panose="020206030504050203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zh-CN" sz="2400" kern="100">
                          <a:effectLst/>
                          <a:latin typeface="Times New Roman" panose="02020603050405020304" pitchFamily="18" charset="0"/>
                        </a:rPr>
                        <a:t>染色体行为</a:t>
                      </a:r>
                      <a:endParaRPr lang="zh-CN" sz="2400" b="0" kern="100">
                        <a:effectLst/>
                        <a:latin typeface="Times New Roman" panose="02020603050405020304" pitchFamily="18" charset="0"/>
                        <a:ea typeface="微软雅黑" panose="020B0503020204020204" pitchFamily="34" charset="-122"/>
                        <a:cs typeface="Times New Roman" panose="020206030504050203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zh-CN" sz="2400" kern="100">
                          <a:effectLst/>
                          <a:latin typeface="Times New Roman" panose="02020603050405020304" pitchFamily="18" charset="0"/>
                        </a:rPr>
                        <a:t>染色体数目</a:t>
                      </a:r>
                      <a:endParaRPr lang="zh-CN" sz="2400" b="0" kern="100">
                        <a:effectLst/>
                        <a:latin typeface="Times New Roman" panose="02020603050405020304" pitchFamily="18" charset="0"/>
                        <a:ea typeface="微软雅黑" panose="020B0503020204020204" pitchFamily="34" charset="-122"/>
                        <a:cs typeface="Times New Roman" panose="020206030504050203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zh-CN" sz="2400" kern="100">
                          <a:effectLst/>
                          <a:latin typeface="Times New Roman" panose="02020603050405020304" pitchFamily="18" charset="0"/>
                        </a:rPr>
                        <a:t>染色单体数目</a:t>
                      </a:r>
                      <a:endParaRPr lang="zh-CN" sz="2400" b="0" kern="100">
                        <a:effectLst/>
                        <a:latin typeface="Times New Roman" panose="02020603050405020304" pitchFamily="18" charset="0"/>
                        <a:ea typeface="微软雅黑" panose="020B0503020204020204" pitchFamily="34" charset="-122"/>
                        <a:cs typeface="Times New Roman" panose="020206030504050203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zh-CN" sz="2400" kern="100">
                          <a:effectLst/>
                          <a:latin typeface="Times New Roman" panose="02020603050405020304" pitchFamily="18" charset="0"/>
                        </a:rPr>
                        <a:t>核</a:t>
                      </a:r>
                      <a:r>
                        <a:rPr lang="en-US" sz="2400" kern="100">
                          <a:effectLst/>
                          <a:latin typeface="Times New Roman" panose="02020603050405020304" pitchFamily="18" charset="0"/>
                        </a:rPr>
                        <a:t>DNA</a:t>
                      </a:r>
                      <a:r>
                        <a:rPr lang="zh-CN" sz="2400" kern="100">
                          <a:effectLst/>
                          <a:latin typeface="Times New Roman" panose="02020603050405020304" pitchFamily="18" charset="0"/>
                        </a:rPr>
                        <a:t>数目</a:t>
                      </a:r>
                      <a:endParaRPr lang="zh-CN" sz="2400" b="0" kern="100">
                        <a:effectLst/>
                        <a:latin typeface="Times New Roman" panose="02020603050405020304" pitchFamily="18" charset="0"/>
                        <a:ea typeface="微软雅黑" panose="020B0503020204020204" pitchFamily="34" charset="-122"/>
                        <a:cs typeface="微软雅黑" panose="020B0503020204020204" pitchFamily="34" charset="-122"/>
                      </a:endParaRPr>
                    </a:p>
                  </a:txBody>
                  <a:tcPr marL="68580" marR="68580" marT="0" marB="0" vert="horz" anchor="ctr">
                    <a:solidFill>
                      <a:schemeClr val="accent1">
                        <a:lumMod val="20000"/>
                        <a:lumOff val="80000"/>
                      </a:schemeClr>
                    </a:solidFill>
                  </a:tcPr>
                </a:tc>
              </a:tr>
              <a:tr h="1453817">
                <a:tc>
                  <a:txBody>
                    <a:bodyPr wrap="square"/>
                    <a:lstStyle/>
                    <a:p>
                      <a:pPr algn="ctr">
                        <a:lnSpc>
                          <a:spcPct val="150000"/>
                        </a:lnSpc>
                        <a:spcAft>
                          <a:spcPct val="0"/>
                        </a:spcAft>
                        <a:tabLst>
                          <a:tab pos="5941060" algn="l"/>
                        </a:tabLst>
                      </a:pPr>
                      <a:r>
                        <a:rPr lang="zh-CN" sz="2400" kern="100">
                          <a:effectLst/>
                          <a:latin typeface="Times New Roman" panose="02020603050405020304" pitchFamily="18" charset="0"/>
                        </a:rPr>
                        <a:t>间期</a:t>
                      </a:r>
                      <a:endParaRPr lang="zh-CN" sz="2400" b="0" kern="100">
                        <a:effectLst/>
                        <a:latin typeface="Times New Roman" panose="02020603050405020304" pitchFamily="18" charset="0"/>
                        <a:ea typeface="微软雅黑" panose="020B0503020204020204" pitchFamily="34" charset="-122"/>
                        <a:cs typeface="Times New Roman" panose="020206030504050203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endParaRPr lang="zh-CN" sz="2400" b="0" kern="100">
                        <a:effectLst/>
                        <a:latin typeface="Times New Roman" panose="02020603050405020304" pitchFamily="18" charset="0"/>
                        <a:ea typeface="微软雅黑" panose="020B0503020204020204" pitchFamily="34" charset="-122"/>
                        <a:cs typeface="Courier New" panose="020703090202050204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en-US" altLang="zh-CN" sz="2400" kern="100">
                          <a:effectLst/>
                          <a:latin typeface="Times New Roman" panose="02020603050405020304" pitchFamily="18" charset="0"/>
                        </a:rPr>
                        <a:t>__________</a:t>
                      </a:r>
                      <a:endParaRPr lang="en-US" altLang="zh-CN" sz="2400" b="0" kern="100">
                        <a:effectLst/>
                        <a:latin typeface="Times New Roman" panose="02020603050405020304" pitchFamily="18" charset="0"/>
                        <a:ea typeface="微软雅黑" panose="020B0503020204020204" pitchFamily="34" charset="-122"/>
                        <a:cs typeface="Times New Roman" panose="020206030504050203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en-US" sz="2400" kern="100">
                          <a:effectLst/>
                          <a:latin typeface="Times New Roman" panose="02020603050405020304" pitchFamily="18" charset="0"/>
                        </a:rPr>
                        <a:t>________</a:t>
                      </a:r>
                      <a:endParaRPr lang="en-US" sz="2400" b="0" kern="100">
                        <a:effectLst/>
                        <a:latin typeface="Times New Roman" panose="02020603050405020304" pitchFamily="18" charset="0"/>
                        <a:ea typeface="微软雅黑" panose="020B0503020204020204" pitchFamily="34" charset="-122"/>
                        <a:cs typeface="Courier New" panose="020703090202050204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en-US" sz="2400" kern="100" smtClean="0">
                          <a:effectLst/>
                          <a:latin typeface="Times New Roman" panose="02020603050405020304" pitchFamily="18" charset="0"/>
                        </a:rPr>
                        <a:t>__________</a:t>
                      </a:r>
                      <a:endParaRPr lang="en-US" sz="2400" b="0" kern="100">
                        <a:effectLst/>
                        <a:latin typeface="Times New Roman" panose="02020603050405020304" pitchFamily="18" charset="0"/>
                        <a:ea typeface="微软雅黑" panose="020B0503020204020204" pitchFamily="34" charset="-122"/>
                        <a:cs typeface="Courier New" panose="020703090202050204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en-US" sz="2400" kern="100" smtClean="0">
                          <a:effectLst/>
                          <a:latin typeface="Times New Roman" panose="02020603050405020304" pitchFamily="18" charset="0"/>
                        </a:rPr>
                        <a:t>________</a:t>
                      </a:r>
                      <a:endParaRPr lang="en-US" sz="2400" b="0" kern="100">
                        <a:effectLst/>
                        <a:latin typeface="Times New Roman" panose="02020603050405020304" pitchFamily="18" charset="0"/>
                        <a:ea typeface="微软雅黑" panose="020B0503020204020204" pitchFamily="34" charset="-122"/>
                        <a:cs typeface="Courier New" panose="02070309020205020404"/>
                      </a:endParaRPr>
                    </a:p>
                  </a:txBody>
                  <a:tcPr marL="68580" marR="68580" marT="0" marB="0" vert="horz" anchor="ctr">
                    <a:solidFill>
                      <a:schemeClr val="accent1">
                        <a:lumMod val="20000"/>
                        <a:lumOff val="80000"/>
                      </a:schemeClr>
                    </a:solidFill>
                  </a:tcPr>
                </a:tc>
              </a:tr>
              <a:tr h="1485357">
                <a:tc>
                  <a:txBody>
                    <a:bodyPr wrap="square"/>
                    <a:lstStyle/>
                    <a:p>
                      <a:pPr algn="ctr">
                        <a:lnSpc>
                          <a:spcPct val="150000"/>
                        </a:lnSpc>
                        <a:spcAft>
                          <a:spcPct val="0"/>
                        </a:spcAft>
                        <a:tabLst>
                          <a:tab pos="5941060" algn="l"/>
                        </a:tabLst>
                      </a:pPr>
                      <a:r>
                        <a:rPr lang="zh-CN" sz="2400" kern="100">
                          <a:effectLst/>
                          <a:latin typeface="Times New Roman" panose="02020603050405020304" pitchFamily="18" charset="0"/>
                        </a:rPr>
                        <a:t>前期</a:t>
                      </a:r>
                      <a:endParaRPr lang="zh-CN" sz="2400" b="0" kern="100">
                        <a:effectLst/>
                        <a:latin typeface="Times New Roman" panose="02020603050405020304" pitchFamily="18" charset="0"/>
                        <a:ea typeface="微软雅黑" panose="020B0503020204020204" pitchFamily="34" charset="-122"/>
                        <a:cs typeface="Times New Roman" panose="020206030504050203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endParaRPr lang="zh-CN" sz="2400" b="0" kern="100">
                        <a:effectLst/>
                        <a:latin typeface="Times New Roman" panose="02020603050405020304" pitchFamily="18" charset="0"/>
                        <a:ea typeface="微软雅黑" panose="020B0503020204020204" pitchFamily="34" charset="-122"/>
                        <a:cs typeface="Courier New" panose="020703090202050204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en-US" altLang="zh-CN" sz="2400" kern="100" smtClean="0">
                          <a:effectLst/>
                          <a:latin typeface="Times New Roman" panose="02020603050405020304" pitchFamily="18" charset="0"/>
                        </a:rPr>
                        <a:t>________________________</a:t>
                      </a:r>
                      <a:endParaRPr lang="en-US" altLang="zh-CN" sz="2400" b="0" kern="100">
                        <a:effectLst/>
                        <a:latin typeface="Times New Roman" panose="02020603050405020304" pitchFamily="18" charset="0"/>
                        <a:ea typeface="微软雅黑" panose="020B0503020204020204" pitchFamily="34" charset="-122"/>
                        <a:cs typeface="Courier New" panose="020703090202050204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en-US" sz="2400" kern="100">
                          <a:effectLst/>
                          <a:latin typeface="Times New Roman" panose="02020603050405020304" pitchFamily="18" charset="0"/>
                        </a:rPr>
                        <a:t>_________</a:t>
                      </a:r>
                      <a:endParaRPr lang="en-US" sz="2400" b="0" kern="100">
                        <a:effectLst/>
                        <a:latin typeface="Times New Roman" panose="02020603050405020304" pitchFamily="18" charset="0"/>
                        <a:ea typeface="微软雅黑" panose="020B0503020204020204" pitchFamily="34" charset="-122"/>
                        <a:cs typeface="Courier New" panose="020703090202050204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en-US" sz="2400" kern="100" smtClean="0">
                          <a:effectLst/>
                          <a:latin typeface="Times New Roman" panose="02020603050405020304" pitchFamily="18" charset="0"/>
                        </a:rPr>
                        <a:t>__________</a:t>
                      </a:r>
                      <a:endParaRPr lang="en-US" sz="2400" b="0" kern="100">
                        <a:effectLst/>
                        <a:latin typeface="Times New Roman" panose="02020603050405020304" pitchFamily="18" charset="0"/>
                        <a:ea typeface="微软雅黑" panose="020B0503020204020204" pitchFamily="34" charset="-122"/>
                        <a:cs typeface="Courier New" panose="020703090202050204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en-US" sz="2400" kern="100" smtClean="0">
                          <a:effectLst/>
                          <a:latin typeface="Times New Roman" panose="02020603050405020304" pitchFamily="18" charset="0"/>
                        </a:rPr>
                        <a:t>________</a:t>
                      </a:r>
                      <a:endParaRPr lang="en-US" sz="2400" b="0" kern="100">
                        <a:effectLst/>
                        <a:latin typeface="Times New Roman" panose="02020603050405020304" pitchFamily="18" charset="0"/>
                        <a:ea typeface="微软雅黑" panose="020B0503020204020204" pitchFamily="34" charset="-122"/>
                        <a:cs typeface="Courier New" panose="02070309020205020404"/>
                      </a:endParaRPr>
                    </a:p>
                  </a:txBody>
                  <a:tcPr marL="68580" marR="68580" marT="0" marB="0" vert="horz" anchor="ctr">
                    <a:solidFill>
                      <a:schemeClr val="accent1">
                        <a:lumMod val="20000"/>
                        <a:lumOff val="80000"/>
                      </a:schemeClr>
                    </a:solidFill>
                  </a:tcPr>
                </a:tc>
              </a:tr>
              <a:tr h="1093471">
                <a:tc>
                  <a:txBody>
                    <a:bodyPr wrap="square"/>
                    <a:lstStyle/>
                    <a:p>
                      <a:pPr algn="ctr">
                        <a:lnSpc>
                          <a:spcPct val="150000"/>
                        </a:lnSpc>
                        <a:spcAft>
                          <a:spcPct val="0"/>
                        </a:spcAft>
                        <a:tabLst>
                          <a:tab pos="5941060" algn="l"/>
                        </a:tabLst>
                      </a:pPr>
                      <a:r>
                        <a:rPr lang="zh-CN" sz="2400" kern="100">
                          <a:effectLst/>
                          <a:latin typeface="Times New Roman" panose="02020603050405020304" pitchFamily="18" charset="0"/>
                        </a:rPr>
                        <a:t>中期</a:t>
                      </a:r>
                      <a:endParaRPr lang="zh-CN" sz="2400" b="0" kern="100">
                        <a:effectLst/>
                        <a:latin typeface="Times New Roman" panose="02020603050405020304" pitchFamily="18" charset="0"/>
                        <a:ea typeface="微软雅黑" panose="020B0503020204020204" pitchFamily="34" charset="-122"/>
                        <a:cs typeface="Courier New" panose="020703090202050204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endParaRPr lang="zh-CN" sz="2400" b="0" kern="100">
                        <a:effectLst/>
                        <a:latin typeface="Times New Roman" panose="02020603050405020304" pitchFamily="18" charset="0"/>
                        <a:ea typeface="微软雅黑" panose="020B0503020204020204" pitchFamily="34" charset="-122"/>
                        <a:cs typeface="Courier New" panose="020703090202050204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en-US" altLang="zh-CN" sz="2400" kern="100">
                          <a:effectLst/>
                          <a:latin typeface="Times New Roman" panose="02020603050405020304" pitchFamily="18" charset="0"/>
                        </a:rPr>
                        <a:t>________________________</a:t>
                      </a:r>
                      <a:endParaRPr lang="en-US" altLang="zh-CN" sz="2400" b="0" kern="100">
                        <a:effectLst/>
                        <a:latin typeface="Times New Roman" panose="02020603050405020304" pitchFamily="18" charset="0"/>
                        <a:ea typeface="微软雅黑" panose="020B0503020204020204" pitchFamily="34" charset="-122"/>
                        <a:cs typeface="Courier New" panose="020703090202050204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en-US" sz="2400" kern="100">
                          <a:effectLst/>
                          <a:latin typeface="Times New Roman" panose="02020603050405020304" pitchFamily="18" charset="0"/>
                        </a:rPr>
                        <a:t>________</a:t>
                      </a:r>
                      <a:endParaRPr lang="zh-CN" sz="2400" b="0" kern="100">
                        <a:effectLst/>
                        <a:latin typeface="Times New Roman" panose="02020603050405020304" pitchFamily="18" charset="0"/>
                        <a:ea typeface="微软雅黑" panose="020B0503020204020204" pitchFamily="34" charset="-122"/>
                        <a:cs typeface="Courier New" panose="020703090202050204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en-US" sz="2400" kern="100">
                          <a:effectLst/>
                          <a:latin typeface="Times New Roman" panose="02020603050405020304" pitchFamily="18" charset="0"/>
                        </a:rPr>
                        <a:t>__________</a:t>
                      </a:r>
                      <a:endParaRPr lang="zh-CN" sz="2400" b="0" kern="100">
                        <a:effectLst/>
                        <a:latin typeface="Times New Roman" panose="02020603050405020304" pitchFamily="18" charset="0"/>
                        <a:ea typeface="微软雅黑" panose="020B0503020204020204" pitchFamily="34" charset="-122"/>
                        <a:cs typeface="Courier New" panose="020703090202050204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en-US" sz="2400" kern="100" smtClean="0">
                          <a:effectLst/>
                          <a:latin typeface="Times New Roman" panose="02020603050405020304" pitchFamily="18" charset="0"/>
                        </a:rPr>
                        <a:t>________</a:t>
                      </a:r>
                      <a:endParaRPr lang="zh-CN" sz="2400" b="0" kern="100">
                        <a:effectLst/>
                        <a:latin typeface="Times New Roman" panose="02020603050405020304" pitchFamily="18" charset="0"/>
                        <a:ea typeface="微软雅黑" panose="020B0503020204020204" pitchFamily="34" charset="-122"/>
                        <a:cs typeface="Courier New" panose="02070309020205020404"/>
                      </a:endParaRPr>
                    </a:p>
                  </a:txBody>
                  <a:tcPr marL="68580" marR="68580" marT="0" marB="0" vert="horz" anchor="ctr">
                    <a:solidFill>
                      <a:schemeClr val="accent1">
                        <a:lumMod val="20000"/>
                        <a:lumOff val="80000"/>
                      </a:schemeClr>
                    </a:solidFill>
                  </a:tcPr>
                </a:tc>
              </a:tr>
            </a:tbl>
          </a:graphicData>
        </a:graphic>
      </p:graphicFrame>
      <p:pic>
        <p:nvPicPr>
          <p:cNvPr id="8195" name="Picture 3"/>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bwMode="auto">
          <a:xfrm>
            <a:off x="1843744" y="2289190"/>
            <a:ext cx="1572874" cy="127168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bwMode="auto">
          <a:xfrm>
            <a:off x="1877071" y="3764617"/>
            <a:ext cx="1506220" cy="134048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custDataLst>
              <p:tags r:id="rId7"/>
            </p:custDataLst>
          </p:nvPr>
        </p:nvSpPr>
        <p:spPr>
          <a:xfrm>
            <a:off x="1003300" y="1186604"/>
            <a:ext cx="6826250" cy="461665"/>
          </a:xfrm>
          <a:prstGeom prst="rect">
            <a:avLst/>
          </a:prstGeom>
          <a:noFill/>
        </p:spPr>
        <p:txBody>
          <a:bodyPr wrap="square" rtlCol="0">
            <a:spAutoFit/>
          </a:bodyPr>
          <a:lstStyle/>
          <a:p>
            <a:r>
              <a:rPr lang="zh-CN" altLang="en-US" sz="2400">
                <a:latin typeface="Times New Roman" panose="02020603050405020304" pitchFamily="18" charset="0"/>
                <a:ea typeface="微软雅黑" panose="020B0503020204020204" pitchFamily="34" charset="-122"/>
                <a:cs typeface="微软雅黑" panose="020B0503020204020204" pitchFamily="34" charset="-122"/>
              </a:rPr>
              <a:t>假设未复制</a:t>
            </a:r>
            <a:r>
              <a:rPr lang="zh-CN" altLang="en-US" sz="2400" smtClean="0">
                <a:latin typeface="Times New Roman" panose="02020603050405020304" pitchFamily="18" charset="0"/>
                <a:ea typeface="微软雅黑" panose="020B0503020204020204" pitchFamily="34" charset="-122"/>
                <a:cs typeface="微软雅黑" panose="020B0503020204020204" pitchFamily="34" charset="-122"/>
              </a:rPr>
              <a:t>前染色体</a:t>
            </a:r>
            <a:r>
              <a:rPr lang="zh-CN" altLang="en-US" sz="2400">
                <a:latin typeface="Times New Roman" panose="02020603050405020304" pitchFamily="18" charset="0"/>
                <a:ea typeface="微软雅黑" panose="020B0503020204020204" pitchFamily="34" charset="-122"/>
                <a:cs typeface="微软雅黑" panose="020B0503020204020204" pitchFamily="34" charset="-122"/>
              </a:rPr>
              <a:t>数目为</a:t>
            </a:r>
            <a:r>
              <a:rPr lang="en-US" altLang="zh-CN" sz="2400">
                <a:latin typeface="Times New Roman" panose="02020603050405020304" pitchFamily="18" charset="0"/>
                <a:ea typeface="微软雅黑" panose="020B0503020204020204" pitchFamily="34" charset="-122"/>
                <a:cs typeface="微软雅黑" panose="020B0503020204020204" pitchFamily="34" charset="-122"/>
              </a:rPr>
              <a:t>2N</a:t>
            </a:r>
            <a:r>
              <a:rPr lang="zh-CN" altLang="en-US" sz="2400" smtClean="0">
                <a:latin typeface="Times New Roman" panose="02020603050405020304" pitchFamily="18" charset="0"/>
                <a:ea typeface="微软雅黑" panose="020B0503020204020204" pitchFamily="34" charset="-122"/>
                <a:cs typeface="微软雅黑" panose="020B0503020204020204" pitchFamily="34" charset="-122"/>
              </a:rPr>
              <a:t>、核</a:t>
            </a:r>
            <a:r>
              <a:rPr lang="en-US" altLang="zh-CN" sz="2400">
                <a:latin typeface="Times New Roman" panose="02020603050405020304" pitchFamily="18" charset="0"/>
                <a:ea typeface="微软雅黑" panose="020B0503020204020204" pitchFamily="34" charset="-122"/>
                <a:cs typeface="微软雅黑" panose="020B0503020204020204" pitchFamily="34" charset="-122"/>
              </a:rPr>
              <a:t>DNA</a:t>
            </a:r>
            <a:r>
              <a:rPr lang="zh-CN" altLang="en-US" sz="2400">
                <a:latin typeface="Times New Roman" panose="02020603050405020304" pitchFamily="18" charset="0"/>
                <a:ea typeface="微软雅黑" panose="020B0503020204020204" pitchFamily="34" charset="-122"/>
                <a:cs typeface="微软雅黑" panose="020B0503020204020204" pitchFamily="34" charset="-122"/>
              </a:rPr>
              <a:t>数目为</a:t>
            </a:r>
            <a:r>
              <a:rPr lang="en-US" altLang="zh-CN" sz="2400">
                <a:latin typeface="Times New Roman" panose="02020603050405020304" pitchFamily="18" charset="0"/>
                <a:ea typeface="微软雅黑" panose="020B0503020204020204" pitchFamily="34" charset="-122"/>
                <a:cs typeface="微软雅黑" panose="020B0503020204020204" pitchFamily="34" charset="-122"/>
              </a:rPr>
              <a:t>2C</a:t>
            </a:r>
            <a:endParaRPr lang="en-US" altLang="zh-CN" sz="2400">
              <a:latin typeface="Times New Roman" panose="02020603050405020304" pitchFamily="18" charset="0"/>
              <a:ea typeface="微软雅黑" panose="020B0503020204020204" pitchFamily="34" charset="-122"/>
              <a:cs typeface="微软雅黑" panose="020B0503020204020204" pitchFamily="34" charset="-122"/>
            </a:endParaRPr>
          </a:p>
        </p:txBody>
      </p:sp>
      <p:pic>
        <p:nvPicPr>
          <p:cNvPr id="9219" name="Picture 3"/>
          <p:cNvPicPr>
            <a:picLocks noChangeAspect="1" noChangeArrowheads="1"/>
          </p:cNvPicPr>
          <p:nvPr>
            <p:custDataLst>
              <p:tags r:id="rId8"/>
            </p:custDataLst>
          </p:nvPr>
        </p:nvPicPr>
        <p:blipFill>
          <a:blip r:embed="rId9">
            <a:extLst>
              <a:ext uri="{28A0092B-C50C-407E-A947-70E740481C1C}">
                <a14:useLocalDpi xmlns:a14="http://schemas.microsoft.com/office/drawing/2010/main" val="0"/>
              </a:ext>
            </a:extLst>
          </a:blip>
          <a:stretch>
            <a:fillRect/>
          </a:stretch>
        </p:blipFill>
        <p:spPr bwMode="auto">
          <a:xfrm>
            <a:off x="2131316" y="5339262"/>
            <a:ext cx="1129706" cy="103287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custDataLst>
              <p:tags r:id="rId10"/>
            </p:custDataLst>
          </p:nvPr>
        </p:nvSpPr>
        <p:spPr>
          <a:xfrm>
            <a:off x="4086225" y="2613904"/>
            <a:ext cx="1350010" cy="580865"/>
          </a:xfrm>
          <a:prstGeom prst="rect">
            <a:avLst/>
          </a:prstGeom>
          <a:noFill/>
        </p:spPr>
        <p:txBody>
          <a:bodyPr wrap="square" rtlCol="0" anchor="t">
            <a:spAutoFit/>
          </a:bodyPr>
          <a:lstStyle/>
          <a:p>
            <a:pPr algn="ctr">
              <a:lnSpc>
                <a:spcPct val="150000"/>
              </a:lnSpc>
              <a:spcAft>
                <a:spcPct val="0"/>
              </a:spcAft>
              <a:tabLst>
                <a:tab pos="5941060" algn="l"/>
              </a:tabLst>
            </a:pPr>
            <a:r>
              <a:rPr lang="zh-CN" sz="2400" kern="100">
                <a:solidFill>
                  <a:srgbClr val="C00000"/>
                </a:solidFill>
                <a:effectLst/>
                <a:latin typeface="Times New Roman" panose="02020603050405020304" pitchFamily="18" charset="0"/>
                <a:ea typeface="微软雅黑" panose="020B0503020204020204" pitchFamily="34" charset="-122"/>
                <a:cs typeface="Times New Roman" panose="02020603050405020304"/>
                <a:sym typeface="+mn-ea"/>
              </a:rPr>
              <a:t>复制</a:t>
            </a:r>
            <a:endParaRPr lang="zh-CN" altLang="en-US" sz="2400" kern="100">
              <a:solidFill>
                <a:srgbClr val="C00000"/>
              </a:solidFill>
              <a:effectLst/>
              <a:latin typeface="Times New Roman" panose="02020603050405020304" pitchFamily="18" charset="0"/>
              <a:ea typeface="微软雅黑" panose="020B0503020204020204" pitchFamily="34" charset="-122"/>
              <a:cs typeface="Times New Roman" panose="02020603050405020304"/>
              <a:sym typeface="+mn-ea"/>
            </a:endParaRPr>
          </a:p>
        </p:txBody>
      </p:sp>
      <p:sp>
        <p:nvSpPr>
          <p:cNvPr id="6" name="文本框 5"/>
          <p:cNvSpPr txBox="1"/>
          <p:nvPr>
            <p:custDataLst>
              <p:tags r:id="rId11"/>
            </p:custDataLst>
          </p:nvPr>
        </p:nvSpPr>
        <p:spPr>
          <a:xfrm>
            <a:off x="6255861" y="2753741"/>
            <a:ext cx="943610" cy="461665"/>
          </a:xfrm>
          <a:prstGeom prst="rect">
            <a:avLst/>
          </a:prstGeom>
          <a:noFill/>
        </p:spPr>
        <p:txBody>
          <a:bodyPr wrap="square" rtlCol="0" anchor="t">
            <a:spAutoFit/>
          </a:bodyPr>
          <a:lstStyle/>
          <a:p>
            <a:r>
              <a:rPr lang="en-US"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2</a:t>
            </a:r>
            <a:r>
              <a:rPr lang="en-US"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N</a:t>
            </a:r>
            <a:endParaRPr lang="en-US" altLang="en-US"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endParaRPr>
          </a:p>
        </p:txBody>
      </p:sp>
      <p:sp>
        <p:nvSpPr>
          <p:cNvPr id="7" name="文本框 6"/>
          <p:cNvSpPr txBox="1"/>
          <p:nvPr>
            <p:custDataLst>
              <p:tags r:id="rId12"/>
            </p:custDataLst>
          </p:nvPr>
        </p:nvSpPr>
        <p:spPr>
          <a:xfrm>
            <a:off x="7954248" y="2753741"/>
            <a:ext cx="1329690" cy="461665"/>
          </a:xfrm>
          <a:prstGeom prst="rect">
            <a:avLst/>
          </a:prstGeom>
          <a:noFill/>
        </p:spPr>
        <p:txBody>
          <a:bodyPr wrap="square" rtlCol="0" anchor="t">
            <a:spAutoFit/>
          </a:bodyPr>
          <a:lstStyle/>
          <a:p>
            <a:r>
              <a:rPr lang="en-US"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0</a:t>
            </a:r>
            <a:r>
              <a:rPr lang="en-US" sz="2400" kern="100">
                <a:solidFill>
                  <a:srgbClr val="C00000"/>
                </a:solidFill>
                <a:effectLst/>
                <a:latin typeface="Times New Roman" panose="02020603050405020304" pitchFamily="18" charset="0"/>
                <a:ea typeface="微软雅黑" panose="020B0503020204020204" pitchFamily="34" charset="-122"/>
                <a:cs typeface="Times New Roman" panose="02020603050405020304"/>
                <a:sym typeface="+mn-ea"/>
              </a:rPr>
              <a:t>→</a:t>
            </a:r>
            <a:r>
              <a:rPr lang="en-US"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4</a:t>
            </a:r>
            <a:r>
              <a:rPr lang="en-US"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N</a:t>
            </a:r>
            <a:endParaRPr lang="en-US" altLang="en-US"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endParaRPr>
          </a:p>
        </p:txBody>
      </p:sp>
      <p:sp>
        <p:nvSpPr>
          <p:cNvPr id="8" name="文本框 7"/>
          <p:cNvSpPr txBox="1"/>
          <p:nvPr>
            <p:custDataLst>
              <p:tags r:id="rId13"/>
            </p:custDataLst>
          </p:nvPr>
        </p:nvSpPr>
        <p:spPr>
          <a:xfrm>
            <a:off x="9933940" y="2779438"/>
            <a:ext cx="1450340" cy="461665"/>
          </a:xfrm>
          <a:prstGeom prst="rect">
            <a:avLst/>
          </a:prstGeom>
          <a:noFill/>
        </p:spPr>
        <p:txBody>
          <a:bodyPr wrap="square" rtlCol="0" anchor="t">
            <a:spAutoFit/>
          </a:bodyPr>
          <a:lstStyle/>
          <a:p>
            <a:r>
              <a:rPr lang="en-US"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2</a:t>
            </a:r>
            <a:r>
              <a:rPr lang="en-US"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C</a:t>
            </a:r>
            <a:r>
              <a:rPr lang="en-US" sz="2400" kern="100">
                <a:solidFill>
                  <a:srgbClr val="C00000"/>
                </a:solidFill>
                <a:effectLst/>
                <a:latin typeface="Times New Roman" panose="02020603050405020304" pitchFamily="18" charset="0"/>
                <a:ea typeface="微软雅黑" panose="020B0503020204020204" pitchFamily="34" charset="-122"/>
                <a:cs typeface="Times New Roman" panose="02020603050405020304"/>
                <a:sym typeface="+mn-ea"/>
              </a:rPr>
              <a:t>→</a:t>
            </a:r>
            <a:r>
              <a:rPr lang="en-US"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4</a:t>
            </a:r>
            <a:r>
              <a:rPr lang="en-US"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C</a:t>
            </a:r>
            <a:endParaRPr lang="en-US" altLang="en-US"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endParaRPr>
          </a:p>
        </p:txBody>
      </p:sp>
      <p:sp>
        <p:nvSpPr>
          <p:cNvPr id="9" name="文本框 8"/>
          <p:cNvSpPr txBox="1"/>
          <p:nvPr>
            <p:custDataLst>
              <p:tags r:id="rId14"/>
            </p:custDataLst>
          </p:nvPr>
        </p:nvSpPr>
        <p:spPr>
          <a:xfrm>
            <a:off x="3687609" y="3834694"/>
            <a:ext cx="2083435" cy="1134862"/>
          </a:xfrm>
          <a:prstGeom prst="rect">
            <a:avLst/>
          </a:prstGeom>
          <a:noFill/>
        </p:spPr>
        <p:txBody>
          <a:bodyPr wrap="square" rtlCol="0" anchor="t">
            <a:spAutoFit/>
          </a:bodyPr>
          <a:lstStyle/>
          <a:p>
            <a:pPr algn="ctr">
              <a:lnSpc>
                <a:spcPct val="150000"/>
              </a:lnSpc>
              <a:spcAft>
                <a:spcPct val="0"/>
              </a:spcAft>
              <a:tabLst>
                <a:tab pos="5941060" algn="l"/>
              </a:tabLst>
            </a:pPr>
            <a:r>
              <a:rPr lang="zh-CN" sz="2400" kern="100">
                <a:solidFill>
                  <a:srgbClr val="C00000"/>
                </a:solidFill>
                <a:effectLst/>
                <a:latin typeface="Times New Roman" panose="02020603050405020304" pitchFamily="18" charset="0"/>
                <a:ea typeface="微软雅黑" panose="020B0503020204020204" pitchFamily="34" charset="-122"/>
                <a:cs typeface="Times New Roman" panose="02020603050405020304"/>
                <a:sym typeface="+mn-ea"/>
              </a:rPr>
              <a:t>散乱分布</a:t>
            </a:r>
            <a:endParaRPr lang="zh-CN" sz="2400" kern="100">
              <a:solidFill>
                <a:srgbClr val="C00000"/>
              </a:solidFill>
              <a:effectLst/>
              <a:latin typeface="Times New Roman" panose="02020603050405020304" pitchFamily="18" charset="0"/>
              <a:ea typeface="微软雅黑" panose="020B0503020204020204" pitchFamily="34" charset="-122"/>
              <a:cs typeface="Courier New" panose="02070309020205020404"/>
            </a:endParaRPr>
          </a:p>
          <a:p>
            <a:pPr algn="ctr">
              <a:lnSpc>
                <a:spcPct val="150000"/>
              </a:lnSpc>
              <a:spcAft>
                <a:spcPct val="0"/>
              </a:spcAft>
              <a:tabLst>
                <a:tab pos="5941060" algn="l"/>
              </a:tabLst>
            </a:pPr>
            <a:r>
              <a:rPr lang="zh-CN" sz="2400" kern="100">
                <a:solidFill>
                  <a:srgbClr val="C00000"/>
                </a:solidFill>
                <a:effectLst/>
                <a:latin typeface="Times New Roman" panose="02020603050405020304" pitchFamily="18" charset="0"/>
                <a:ea typeface="微软雅黑" panose="020B0503020204020204" pitchFamily="34" charset="-122"/>
                <a:cs typeface="Times New Roman" panose="02020603050405020304"/>
                <a:sym typeface="+mn-ea"/>
              </a:rPr>
              <a:t>于纺锤体中央</a:t>
            </a:r>
            <a:endParaRPr lang="zh-CN" altLang="en-US" sz="2400" kern="100">
              <a:solidFill>
                <a:srgbClr val="C00000"/>
              </a:solidFill>
              <a:effectLst/>
              <a:latin typeface="Times New Roman" panose="02020603050405020304" pitchFamily="18" charset="0"/>
              <a:ea typeface="微软雅黑" panose="020B0503020204020204" pitchFamily="34" charset="-122"/>
              <a:cs typeface="Times New Roman" panose="02020603050405020304"/>
              <a:sym typeface="+mn-ea"/>
            </a:endParaRPr>
          </a:p>
        </p:txBody>
      </p:sp>
      <p:sp>
        <p:nvSpPr>
          <p:cNvPr id="10" name="文本框 9"/>
          <p:cNvSpPr txBox="1"/>
          <p:nvPr>
            <p:custDataLst>
              <p:tags r:id="rId15"/>
            </p:custDataLst>
          </p:nvPr>
        </p:nvSpPr>
        <p:spPr>
          <a:xfrm>
            <a:off x="6255861" y="4291489"/>
            <a:ext cx="943610" cy="461665"/>
          </a:xfrm>
          <a:prstGeom prst="rect">
            <a:avLst/>
          </a:prstGeom>
          <a:noFill/>
        </p:spPr>
        <p:txBody>
          <a:bodyPr wrap="square" rtlCol="0" anchor="t">
            <a:spAutoFit/>
          </a:bodyPr>
          <a:lstStyle/>
          <a:p>
            <a:r>
              <a:rPr lang="en-US"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2</a:t>
            </a:r>
            <a:r>
              <a:rPr lang="en-US"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N</a:t>
            </a:r>
            <a:endParaRPr lang="en-US" altLang="en-US"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endParaRPr>
          </a:p>
        </p:txBody>
      </p:sp>
      <p:sp>
        <p:nvSpPr>
          <p:cNvPr id="11" name="文本框 10"/>
          <p:cNvSpPr txBox="1"/>
          <p:nvPr>
            <p:custDataLst>
              <p:tags r:id="rId16"/>
            </p:custDataLst>
          </p:nvPr>
        </p:nvSpPr>
        <p:spPr>
          <a:xfrm>
            <a:off x="8227060" y="4327863"/>
            <a:ext cx="943610" cy="461665"/>
          </a:xfrm>
          <a:prstGeom prst="rect">
            <a:avLst/>
          </a:prstGeom>
          <a:noFill/>
        </p:spPr>
        <p:txBody>
          <a:bodyPr wrap="square" rtlCol="0" anchor="t">
            <a:spAutoFit/>
          </a:bodyPr>
          <a:lstStyle/>
          <a:p>
            <a:r>
              <a:rPr lang="en-US"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4</a:t>
            </a:r>
            <a:r>
              <a:rPr lang="en-US"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N</a:t>
            </a:r>
            <a:endParaRPr lang="en-US" altLang="en-US"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endParaRPr>
          </a:p>
        </p:txBody>
      </p:sp>
      <p:sp>
        <p:nvSpPr>
          <p:cNvPr id="12" name="文本框 11"/>
          <p:cNvSpPr txBox="1"/>
          <p:nvPr>
            <p:custDataLst>
              <p:tags r:id="rId17"/>
            </p:custDataLst>
          </p:nvPr>
        </p:nvSpPr>
        <p:spPr>
          <a:xfrm>
            <a:off x="10292080" y="4286569"/>
            <a:ext cx="943610" cy="461665"/>
          </a:xfrm>
          <a:prstGeom prst="rect">
            <a:avLst/>
          </a:prstGeom>
          <a:noFill/>
        </p:spPr>
        <p:txBody>
          <a:bodyPr wrap="square" rtlCol="0" anchor="t">
            <a:spAutoFit/>
          </a:bodyPr>
          <a:lstStyle/>
          <a:p>
            <a:r>
              <a:rPr lang="en-US"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4</a:t>
            </a:r>
            <a:r>
              <a:rPr lang="en-US"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C</a:t>
            </a:r>
            <a:endParaRPr lang="en-US" altLang="en-US"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endParaRPr>
          </a:p>
        </p:txBody>
      </p:sp>
      <p:sp>
        <p:nvSpPr>
          <p:cNvPr id="13" name="文本框 12"/>
          <p:cNvSpPr txBox="1"/>
          <p:nvPr>
            <p:custDataLst>
              <p:tags r:id="rId18"/>
            </p:custDataLst>
          </p:nvPr>
        </p:nvSpPr>
        <p:spPr>
          <a:xfrm>
            <a:off x="6255861" y="5476875"/>
            <a:ext cx="943610" cy="461665"/>
          </a:xfrm>
          <a:prstGeom prst="rect">
            <a:avLst/>
          </a:prstGeom>
          <a:noFill/>
        </p:spPr>
        <p:txBody>
          <a:bodyPr wrap="square" rtlCol="0" anchor="t">
            <a:spAutoFit/>
          </a:bodyPr>
          <a:lstStyle/>
          <a:p>
            <a:r>
              <a:rPr lang="en-US"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2</a:t>
            </a:r>
            <a:r>
              <a:rPr lang="en-US"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N</a:t>
            </a:r>
            <a:endParaRPr lang="en-US" altLang="en-US"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endParaRPr>
          </a:p>
        </p:txBody>
      </p:sp>
      <p:sp>
        <p:nvSpPr>
          <p:cNvPr id="14" name="文本框 13"/>
          <p:cNvSpPr txBox="1"/>
          <p:nvPr>
            <p:custDataLst>
              <p:tags r:id="rId19"/>
            </p:custDataLst>
          </p:nvPr>
        </p:nvSpPr>
        <p:spPr>
          <a:xfrm>
            <a:off x="3524716" y="5165962"/>
            <a:ext cx="2322830" cy="1134862"/>
          </a:xfrm>
          <a:prstGeom prst="rect">
            <a:avLst/>
          </a:prstGeom>
          <a:noFill/>
        </p:spPr>
        <p:txBody>
          <a:bodyPr wrap="square" rtlCol="0" anchor="t">
            <a:spAutoFit/>
          </a:bodyPr>
          <a:lstStyle/>
          <a:p>
            <a:pPr algn="ctr">
              <a:lnSpc>
                <a:spcPct val="150000"/>
              </a:lnSpc>
            </a:pPr>
            <a:r>
              <a:rPr lang="zh-CN" sz="2400" kern="100">
                <a:solidFill>
                  <a:srgbClr val="C00000"/>
                </a:solidFill>
                <a:effectLst/>
                <a:latin typeface="Times New Roman" panose="02020603050405020304" pitchFamily="18" charset="0"/>
                <a:ea typeface="微软雅黑" panose="020B0503020204020204" pitchFamily="34" charset="-122"/>
                <a:cs typeface="Times New Roman" panose="02020603050405020304"/>
                <a:sym typeface="+mn-ea"/>
              </a:rPr>
              <a:t>着丝粒排列</a:t>
            </a:r>
            <a:endParaRPr lang="zh-CN" sz="2400" kern="100">
              <a:solidFill>
                <a:srgbClr val="C00000"/>
              </a:solidFill>
              <a:effectLst/>
              <a:latin typeface="Times New Roman" panose="02020603050405020304" pitchFamily="18" charset="0"/>
              <a:ea typeface="微软雅黑" panose="020B0503020204020204" pitchFamily="34" charset="-122"/>
              <a:cs typeface="Times New Roman" panose="02020603050405020304"/>
              <a:sym typeface="+mn-ea"/>
            </a:endParaRPr>
          </a:p>
          <a:p>
            <a:pPr algn="ctr">
              <a:lnSpc>
                <a:spcPct val="150000"/>
              </a:lnSpc>
            </a:pPr>
            <a:r>
              <a:rPr lang="zh-CN" sz="2400" kern="100">
                <a:solidFill>
                  <a:srgbClr val="C00000"/>
                </a:solidFill>
                <a:effectLst/>
                <a:latin typeface="Times New Roman" panose="02020603050405020304" pitchFamily="18" charset="0"/>
                <a:ea typeface="微软雅黑" panose="020B0503020204020204" pitchFamily="34" charset="-122"/>
                <a:cs typeface="Times New Roman" panose="02020603050405020304"/>
                <a:sym typeface="+mn-ea"/>
              </a:rPr>
              <a:t>在赤道板</a:t>
            </a:r>
            <a:r>
              <a:rPr lang="zh-CN" sz="2400" kern="100" smtClean="0">
                <a:solidFill>
                  <a:srgbClr val="C00000"/>
                </a:solidFill>
                <a:effectLst/>
                <a:latin typeface="Times New Roman" panose="02020603050405020304" pitchFamily="18" charset="0"/>
                <a:ea typeface="微软雅黑" panose="020B0503020204020204" pitchFamily="34" charset="-122"/>
                <a:cs typeface="Times New Roman" panose="02020603050405020304"/>
                <a:sym typeface="+mn-ea"/>
              </a:rPr>
              <a:t>上</a:t>
            </a:r>
            <a:endParaRPr lang="zh-CN" altLang="en-US" sz="2400" kern="100" smtClean="0">
              <a:solidFill>
                <a:srgbClr val="C00000"/>
              </a:solidFill>
              <a:effectLst/>
              <a:latin typeface="Times New Roman" panose="02020603050405020304" pitchFamily="18" charset="0"/>
              <a:ea typeface="微软雅黑" panose="020B0503020204020204" pitchFamily="34" charset="-122"/>
              <a:cs typeface="Times New Roman" panose="02020603050405020304"/>
              <a:sym typeface="+mn-ea"/>
            </a:endParaRPr>
          </a:p>
        </p:txBody>
      </p:sp>
      <p:sp>
        <p:nvSpPr>
          <p:cNvPr id="17" name="文本框 16"/>
          <p:cNvSpPr txBox="1"/>
          <p:nvPr>
            <p:custDataLst>
              <p:tags r:id="rId20"/>
            </p:custDataLst>
          </p:nvPr>
        </p:nvSpPr>
        <p:spPr>
          <a:xfrm>
            <a:off x="8227060" y="5476875"/>
            <a:ext cx="943610" cy="461665"/>
          </a:xfrm>
          <a:prstGeom prst="rect">
            <a:avLst/>
          </a:prstGeom>
          <a:noFill/>
        </p:spPr>
        <p:txBody>
          <a:bodyPr wrap="square" rtlCol="0" anchor="t">
            <a:spAutoFit/>
          </a:bodyPr>
          <a:lstStyle/>
          <a:p>
            <a:r>
              <a:rPr lang="en-US"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4</a:t>
            </a:r>
            <a:r>
              <a:rPr lang="en-US"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N</a:t>
            </a:r>
            <a:endParaRPr lang="en-US" altLang="en-US"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endParaRPr>
          </a:p>
        </p:txBody>
      </p:sp>
      <p:sp>
        <p:nvSpPr>
          <p:cNvPr id="18" name="文本框 17"/>
          <p:cNvSpPr txBox="1"/>
          <p:nvPr>
            <p:custDataLst>
              <p:tags r:id="rId21"/>
            </p:custDataLst>
          </p:nvPr>
        </p:nvSpPr>
        <p:spPr>
          <a:xfrm>
            <a:off x="10292080" y="5562867"/>
            <a:ext cx="943610" cy="461665"/>
          </a:xfrm>
          <a:prstGeom prst="rect">
            <a:avLst/>
          </a:prstGeom>
          <a:noFill/>
        </p:spPr>
        <p:txBody>
          <a:bodyPr wrap="square" rtlCol="0" anchor="t">
            <a:spAutoFit/>
          </a:bodyPr>
          <a:lstStyle/>
          <a:p>
            <a:r>
              <a:rPr lang="en-US"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4</a:t>
            </a:r>
            <a:r>
              <a:rPr lang="en-US"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C</a:t>
            </a:r>
            <a:endParaRPr lang="en-US" altLang="en-US"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endParaRPr>
          </a:p>
        </p:txBody>
      </p:sp>
      <p:sp>
        <p:nvSpPr>
          <p:cNvPr id="24" name="TextBox 2"/>
          <p:cNvSpPr txBox="1"/>
          <p:nvPr>
            <p:custDataLst>
              <p:tags r:id="rId22"/>
            </p:custDataLst>
          </p:nvPr>
        </p:nvSpPr>
        <p:spPr>
          <a:xfrm>
            <a:off x="793750" y="0"/>
            <a:ext cx="4739005" cy="621515"/>
          </a:xfrm>
          <a:prstGeom prst="rect">
            <a:avLst/>
          </a:prstGeom>
          <a:noFill/>
        </p:spPr>
        <p:txBody>
          <a:bodyPr wrap="square" lIns="91438" tIns="45719" rIns="91438" bIns="45719" rtlCol="0">
            <a:spAutoFit/>
          </a:bodyPr>
          <a:lstStyle/>
          <a:p>
            <a:pPr>
              <a:lnSpc>
                <a:spcPct val="150000"/>
              </a:lnSpc>
            </a:pPr>
            <a:r>
              <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三、高等植物细胞有丝分裂</a:t>
            </a:r>
            <a:endPar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4" name="Picture 4"/>
          <p:cNvPicPr>
            <a:picLocks noChangeAspect="1"/>
          </p:cNvPicPr>
          <p:nvPr>
            <p:custDataLst>
              <p:tags r:id="rId23"/>
            </p:custDataLst>
          </p:nvPr>
        </p:nvPicPr>
        <p:blipFill>
          <a:blip r:embed="rId24"/>
          <a:stretch>
            <a:fillRect/>
          </a:stretch>
        </p:blipFill>
        <p:spPr>
          <a:xfrm flipH="1">
            <a:off x="11290300" y="12560300"/>
            <a:ext cx="0" cy="0"/>
          </a:xfrm>
          <a:prstGeom prst="rect">
            <a:avLst/>
          </a:prstGeom>
          <a:ln>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linds(horizontal)">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linds(horizontal)">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linds(horizontal)">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blinds(horizontal)">
                                      <p:cBhvr>
                                        <p:cTn id="6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P spid="17"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custDataLst>
              <p:tags r:id="rId1"/>
            </p:custDataLst>
          </p:nvPr>
        </p:nvGraphicFramePr>
        <p:xfrm>
          <a:off x="793750" y="1771649"/>
          <a:ext cx="10695306" cy="3846362"/>
        </p:xfrm>
        <a:graphic>
          <a:graphicData uri="http://schemas.openxmlformats.org/drawingml/2006/table">
            <a:tbl>
              <a:tblPr>
                <a:tableStyleId>{69CF1AB2-1976-4502-BF36-3FF5EA218861}</a:tableStyleId>
              </a:tblPr>
              <a:tblGrid>
                <a:gridCol w="807338"/>
                <a:gridCol w="2085080"/>
                <a:gridCol w="2018050"/>
                <a:gridCol w="1748739"/>
                <a:gridCol w="2085674"/>
                <a:gridCol w="1950425"/>
              </a:tblGrid>
              <a:tr h="549480">
                <a:tc>
                  <a:txBody>
                    <a:bodyPr wrap="square"/>
                    <a:lstStyle/>
                    <a:p>
                      <a:pPr algn="ctr">
                        <a:lnSpc>
                          <a:spcPct val="150000"/>
                        </a:lnSpc>
                        <a:spcAft>
                          <a:spcPct val="0"/>
                        </a:spcAft>
                        <a:tabLst>
                          <a:tab pos="5941060" algn="l"/>
                        </a:tabLst>
                      </a:pPr>
                      <a:r>
                        <a:rPr lang="zh-CN" sz="2400" kern="100">
                          <a:effectLst/>
                          <a:latin typeface="Times New Roman" panose="02020603050405020304" pitchFamily="18" charset="0"/>
                        </a:rPr>
                        <a:t>时期</a:t>
                      </a:r>
                      <a:endParaRPr lang="zh-CN" sz="2400" b="0" kern="100">
                        <a:effectLst/>
                        <a:latin typeface="Times New Roman" panose="02020603050405020304" pitchFamily="18" charset="0"/>
                        <a:ea typeface="微软雅黑" panose="020B0503020204020204" pitchFamily="34" charset="-122"/>
                        <a:cs typeface="Times New Roman" panose="020206030504050203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zh-CN" sz="2400" kern="100">
                          <a:effectLst/>
                          <a:latin typeface="Times New Roman" panose="02020603050405020304" pitchFamily="18" charset="0"/>
                        </a:rPr>
                        <a:t>染色体形态</a:t>
                      </a:r>
                      <a:endParaRPr lang="zh-CN" sz="2400" b="0" kern="100">
                        <a:effectLst/>
                        <a:latin typeface="Times New Roman" panose="02020603050405020304" pitchFamily="18" charset="0"/>
                        <a:ea typeface="微软雅黑" panose="020B0503020204020204" pitchFamily="34" charset="-122"/>
                        <a:cs typeface="Times New Roman" panose="020206030504050203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zh-CN" sz="2400" kern="100">
                          <a:effectLst/>
                          <a:latin typeface="Times New Roman" panose="02020603050405020304" pitchFamily="18" charset="0"/>
                        </a:rPr>
                        <a:t>染色体行为</a:t>
                      </a:r>
                      <a:endParaRPr lang="zh-CN" sz="2400" b="0" kern="100">
                        <a:effectLst/>
                        <a:latin typeface="Times New Roman" panose="02020603050405020304" pitchFamily="18" charset="0"/>
                        <a:ea typeface="微软雅黑" panose="020B0503020204020204" pitchFamily="34" charset="-122"/>
                        <a:cs typeface="Times New Roman" panose="020206030504050203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zh-CN" sz="2400" kern="100">
                          <a:effectLst/>
                          <a:latin typeface="Times New Roman" panose="02020603050405020304" pitchFamily="18" charset="0"/>
                        </a:rPr>
                        <a:t>染色体数目</a:t>
                      </a:r>
                      <a:endParaRPr lang="zh-CN" sz="2400" b="0" kern="100">
                        <a:effectLst/>
                        <a:latin typeface="Times New Roman" panose="02020603050405020304" pitchFamily="18" charset="0"/>
                        <a:ea typeface="微软雅黑" panose="020B0503020204020204" pitchFamily="34" charset="-122"/>
                        <a:cs typeface="Times New Roman" panose="020206030504050203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zh-CN" sz="2400" kern="100">
                          <a:effectLst/>
                          <a:latin typeface="Times New Roman" panose="02020603050405020304" pitchFamily="18" charset="0"/>
                        </a:rPr>
                        <a:t>染色单体数目</a:t>
                      </a:r>
                      <a:endParaRPr lang="zh-CN" sz="2400" b="0" kern="100">
                        <a:effectLst/>
                        <a:latin typeface="Times New Roman" panose="02020603050405020304" pitchFamily="18" charset="0"/>
                        <a:ea typeface="微软雅黑" panose="020B0503020204020204" pitchFamily="34" charset="-122"/>
                        <a:cs typeface="Times New Roman" panose="020206030504050203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zh-CN" sz="2400" kern="100">
                          <a:effectLst/>
                          <a:latin typeface="Times New Roman" panose="02020603050405020304" pitchFamily="18" charset="0"/>
                        </a:rPr>
                        <a:t>核</a:t>
                      </a:r>
                      <a:r>
                        <a:rPr lang="en-US" sz="2400" kern="100">
                          <a:effectLst/>
                          <a:latin typeface="Times New Roman" panose="02020603050405020304" pitchFamily="18" charset="0"/>
                        </a:rPr>
                        <a:t>DNA</a:t>
                      </a:r>
                      <a:r>
                        <a:rPr lang="zh-CN" sz="2400" kern="100">
                          <a:effectLst/>
                          <a:latin typeface="Times New Roman" panose="02020603050405020304" pitchFamily="18" charset="0"/>
                        </a:rPr>
                        <a:t>数目</a:t>
                      </a:r>
                      <a:endParaRPr lang="zh-CN" sz="2400" b="0" kern="100">
                        <a:effectLst/>
                        <a:latin typeface="Times New Roman" panose="02020603050405020304" pitchFamily="18" charset="0"/>
                        <a:ea typeface="微软雅黑" panose="020B0503020204020204" pitchFamily="34" charset="-122"/>
                        <a:cs typeface="微软雅黑" panose="020B0503020204020204" pitchFamily="34" charset="-122"/>
                      </a:endParaRPr>
                    </a:p>
                  </a:txBody>
                  <a:tcPr marL="68580" marR="68580" marT="0" marB="0" vert="horz" anchor="ctr">
                    <a:solidFill>
                      <a:schemeClr val="accent1">
                        <a:lumMod val="20000"/>
                        <a:lumOff val="80000"/>
                      </a:schemeClr>
                    </a:solidFill>
                  </a:tcPr>
                </a:tc>
              </a:tr>
              <a:tr h="1648441">
                <a:tc>
                  <a:txBody>
                    <a:bodyPr wrap="square"/>
                    <a:lstStyle/>
                    <a:p>
                      <a:pPr algn="ctr">
                        <a:lnSpc>
                          <a:spcPct val="150000"/>
                        </a:lnSpc>
                        <a:spcAft>
                          <a:spcPct val="0"/>
                        </a:spcAft>
                        <a:tabLst>
                          <a:tab pos="5941060" algn="l"/>
                        </a:tabLst>
                      </a:pPr>
                      <a:r>
                        <a:rPr lang="zh-CN" sz="2400" kern="100">
                          <a:effectLst/>
                          <a:latin typeface="Times New Roman" panose="02020603050405020304" pitchFamily="18" charset="0"/>
                        </a:rPr>
                        <a:t>后期</a:t>
                      </a:r>
                      <a:endParaRPr lang="zh-CN" sz="2400" b="0" kern="100">
                        <a:effectLst/>
                        <a:latin typeface="Times New Roman" panose="02020603050405020304" pitchFamily="18" charset="0"/>
                        <a:ea typeface="微软雅黑" panose="020B0503020204020204" pitchFamily="34" charset="-122"/>
                        <a:cs typeface="Courier New" panose="020703090202050204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endParaRPr lang="zh-CN" sz="2400" b="0" kern="100">
                        <a:effectLst/>
                        <a:latin typeface="Times New Roman" panose="02020603050405020304" pitchFamily="18" charset="0"/>
                        <a:ea typeface="微软雅黑" panose="020B0503020204020204" pitchFamily="34" charset="-122"/>
                        <a:cs typeface="Courier New" panose="020703090202050204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en-US" altLang="zh-CN" sz="2400" kern="100" smtClean="0">
                          <a:effectLst/>
                          <a:latin typeface="Times New Roman" panose="02020603050405020304" pitchFamily="18" charset="0"/>
                        </a:rPr>
                        <a:t>________________________</a:t>
                      </a:r>
                      <a:endParaRPr lang="en-US" altLang="zh-CN" sz="2400" b="0" kern="100">
                        <a:effectLst/>
                        <a:latin typeface="Times New Roman" panose="02020603050405020304" pitchFamily="18" charset="0"/>
                        <a:ea typeface="微软雅黑" panose="020B0503020204020204" pitchFamily="34" charset="-122"/>
                        <a:cs typeface="Courier New" panose="020703090202050204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en-US" sz="2400" kern="100">
                          <a:effectLst/>
                          <a:latin typeface="Times New Roman" panose="02020603050405020304" pitchFamily="18" charset="0"/>
                        </a:rPr>
                        <a:t>_________</a:t>
                      </a:r>
                      <a:endParaRPr lang="zh-CN" sz="2400" b="0" kern="100">
                        <a:effectLst/>
                        <a:latin typeface="Times New Roman" panose="02020603050405020304" pitchFamily="18" charset="0"/>
                        <a:ea typeface="微软雅黑" panose="020B0503020204020204" pitchFamily="34" charset="-122"/>
                        <a:cs typeface="Courier New" panose="020703090202050204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en-US" sz="2400" kern="100" smtClean="0">
                          <a:effectLst/>
                          <a:latin typeface="Times New Roman" panose="02020603050405020304" pitchFamily="18" charset="0"/>
                        </a:rPr>
                        <a:t>_________</a:t>
                      </a:r>
                      <a:endParaRPr lang="zh-CN" sz="2400" b="0" kern="100">
                        <a:effectLst/>
                        <a:latin typeface="Times New Roman" panose="02020603050405020304" pitchFamily="18" charset="0"/>
                        <a:ea typeface="微软雅黑" panose="020B0503020204020204" pitchFamily="34" charset="-122"/>
                        <a:cs typeface="Courier New" panose="020703090202050204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en-US" sz="2400" kern="100" smtClean="0">
                          <a:effectLst/>
                          <a:latin typeface="Times New Roman" panose="02020603050405020304" pitchFamily="18" charset="0"/>
                        </a:rPr>
                        <a:t>_________</a:t>
                      </a:r>
                      <a:endParaRPr lang="zh-CN" sz="2400" b="0" kern="100">
                        <a:effectLst/>
                        <a:latin typeface="Times New Roman" panose="02020603050405020304" pitchFamily="18" charset="0"/>
                        <a:ea typeface="微软雅黑" panose="020B0503020204020204" pitchFamily="34" charset="-122"/>
                        <a:cs typeface="Courier New" panose="02070309020205020404"/>
                      </a:endParaRPr>
                    </a:p>
                  </a:txBody>
                  <a:tcPr marL="68580" marR="68580" marT="0" marB="0" vert="horz" anchor="ctr">
                    <a:solidFill>
                      <a:schemeClr val="accent1">
                        <a:lumMod val="20000"/>
                        <a:lumOff val="80000"/>
                      </a:schemeClr>
                    </a:solidFill>
                  </a:tcPr>
                </a:tc>
              </a:tr>
              <a:tr h="1648441">
                <a:tc>
                  <a:txBody>
                    <a:bodyPr wrap="square"/>
                    <a:lstStyle/>
                    <a:p>
                      <a:pPr algn="ctr">
                        <a:lnSpc>
                          <a:spcPct val="150000"/>
                        </a:lnSpc>
                        <a:spcAft>
                          <a:spcPct val="0"/>
                        </a:spcAft>
                        <a:tabLst>
                          <a:tab pos="5941060" algn="l"/>
                        </a:tabLst>
                      </a:pPr>
                      <a:r>
                        <a:rPr lang="zh-CN" sz="2400" kern="100">
                          <a:effectLst/>
                          <a:latin typeface="Times New Roman" panose="02020603050405020304" pitchFamily="18" charset="0"/>
                        </a:rPr>
                        <a:t>末期</a:t>
                      </a:r>
                      <a:endParaRPr lang="en-US" altLang="zh-CN" sz="2400" b="0" kern="100">
                        <a:effectLst/>
                        <a:latin typeface="Times New Roman" panose="02020603050405020304" pitchFamily="18" charset="0"/>
                        <a:ea typeface="微软雅黑" panose="020B0503020204020204" pitchFamily="34" charset="-122"/>
                        <a:cs typeface="Times New Roman" panose="020206030504050203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endParaRPr lang="zh-CN" sz="2400" b="0" kern="100">
                        <a:effectLst/>
                        <a:latin typeface="Times New Roman" panose="02020603050405020304" pitchFamily="18" charset="0"/>
                        <a:ea typeface="微软雅黑" panose="020B0503020204020204" pitchFamily="34" charset="-122"/>
                        <a:cs typeface="Courier New" panose="020703090202050204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en-US" altLang="zh-CN" sz="2400" kern="100">
                          <a:effectLst/>
                          <a:latin typeface="Times New Roman" panose="02020603050405020304" pitchFamily="18" charset="0"/>
                        </a:rPr>
                        <a:t>________________________</a:t>
                      </a:r>
                      <a:endParaRPr lang="en-US" altLang="zh-CN" sz="2400" b="0" kern="100">
                        <a:effectLst/>
                        <a:latin typeface="Times New Roman" panose="02020603050405020304" pitchFamily="18" charset="0"/>
                        <a:ea typeface="微软雅黑" panose="020B0503020204020204" pitchFamily="34" charset="-122"/>
                        <a:cs typeface="Times New Roman" panose="020206030504050203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en-US" sz="2400" kern="100">
                          <a:effectLst/>
                          <a:latin typeface="Times New Roman" panose="02020603050405020304" pitchFamily="18" charset="0"/>
                        </a:rPr>
                        <a:t>________</a:t>
                      </a:r>
                      <a:endParaRPr lang="zh-CN" sz="2400" b="0" kern="100">
                        <a:effectLst/>
                        <a:latin typeface="Times New Roman" panose="02020603050405020304" pitchFamily="18" charset="0"/>
                        <a:ea typeface="微软雅黑" panose="020B0503020204020204" pitchFamily="34" charset="-122"/>
                        <a:cs typeface="Courier New" panose="020703090202050204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en-US" sz="2400" kern="100">
                          <a:effectLst/>
                          <a:latin typeface="Times New Roman" panose="02020603050405020304" pitchFamily="18" charset="0"/>
                          <a:sym typeface="+mn-ea"/>
                        </a:rPr>
                        <a:t>________</a:t>
                      </a:r>
                      <a:endParaRPr lang="en-US" altLang="zh-CN" sz="2400" b="0" kern="100">
                        <a:effectLst/>
                        <a:latin typeface="Times New Roman" panose="02020603050405020304" pitchFamily="18" charset="0"/>
                        <a:ea typeface="微软雅黑" panose="020B0503020204020204" pitchFamily="34" charset="-122"/>
                        <a:cs typeface="Courier New" panose="02070309020205020404"/>
                      </a:endParaRPr>
                    </a:p>
                  </a:txBody>
                  <a:tcPr marL="68580" marR="68580" marT="0" marB="0" vert="horz" anchor="ctr">
                    <a:solidFill>
                      <a:schemeClr val="accent1">
                        <a:lumMod val="20000"/>
                        <a:lumOff val="80000"/>
                      </a:schemeClr>
                    </a:solidFill>
                  </a:tcPr>
                </a:tc>
                <a:tc>
                  <a:txBody>
                    <a:bodyPr wrap="square"/>
                    <a:lstStyle/>
                    <a:p>
                      <a:pPr algn="ctr">
                        <a:lnSpc>
                          <a:spcPct val="150000"/>
                        </a:lnSpc>
                        <a:spcAft>
                          <a:spcPct val="0"/>
                        </a:spcAft>
                        <a:tabLst>
                          <a:tab pos="5941060" algn="l"/>
                        </a:tabLst>
                      </a:pPr>
                      <a:r>
                        <a:rPr lang="en-US" sz="2400" kern="100">
                          <a:effectLst/>
                          <a:latin typeface="Times New Roman" panose="02020603050405020304" pitchFamily="18" charset="0"/>
                        </a:rPr>
                        <a:t>_________</a:t>
                      </a:r>
                      <a:endParaRPr lang="zh-CN" sz="2400" b="0" kern="100">
                        <a:effectLst/>
                        <a:latin typeface="Times New Roman" panose="02020603050405020304" pitchFamily="18" charset="0"/>
                        <a:ea typeface="微软雅黑" panose="020B0503020204020204" pitchFamily="34" charset="-122"/>
                        <a:cs typeface="Courier New" panose="02070309020205020404"/>
                      </a:endParaRPr>
                    </a:p>
                  </a:txBody>
                  <a:tcPr marL="68580" marR="68580" marT="0" marB="0" vert="horz" anchor="ctr">
                    <a:solidFill>
                      <a:schemeClr val="accent1">
                        <a:lumMod val="20000"/>
                        <a:lumOff val="80000"/>
                      </a:schemeClr>
                    </a:solidFill>
                  </a:tcPr>
                </a:tc>
              </a:tr>
            </a:tbl>
          </a:graphicData>
        </a:graphic>
      </p:graphicFrame>
      <p:sp>
        <p:nvSpPr>
          <p:cNvPr id="5" name="文本框 4"/>
          <p:cNvSpPr txBox="1"/>
          <p:nvPr>
            <p:custDataLst>
              <p:tags r:id="rId2"/>
            </p:custDataLst>
          </p:nvPr>
        </p:nvSpPr>
        <p:spPr>
          <a:xfrm>
            <a:off x="3612198" y="2552241"/>
            <a:ext cx="2405380" cy="1134862"/>
          </a:xfrm>
          <a:prstGeom prst="rect">
            <a:avLst/>
          </a:prstGeom>
          <a:noFill/>
        </p:spPr>
        <p:txBody>
          <a:bodyPr wrap="square" rtlCol="0" anchor="t">
            <a:spAutoFit/>
          </a:bodyPr>
          <a:lstStyle/>
          <a:p>
            <a:pPr algn="ctr">
              <a:lnSpc>
                <a:spcPct val="150000"/>
              </a:lnSpc>
              <a:spcAft>
                <a:spcPct val="0"/>
              </a:spcAft>
              <a:tabLst>
                <a:tab pos="5941060" algn="l"/>
              </a:tabLst>
            </a:pPr>
            <a:r>
              <a:rPr lang="zh-CN" altLang="en-US" sz="2400" kern="100">
                <a:solidFill>
                  <a:srgbClr val="C00000"/>
                </a:solidFill>
                <a:effectLst/>
                <a:latin typeface="Times New Roman" panose="02020603050405020304" pitchFamily="18" charset="0"/>
                <a:ea typeface="微软雅黑" panose="020B0503020204020204" pitchFamily="34" charset="-122"/>
                <a:cs typeface="Times New Roman" panose="02020603050405020304"/>
                <a:sym typeface="+mn-ea"/>
              </a:rPr>
              <a:t>着丝粒分裂</a:t>
            </a:r>
            <a:r>
              <a:rPr lang="zh-CN" altLang="en-US" sz="2400" kern="100" smtClean="0">
                <a:solidFill>
                  <a:srgbClr val="C00000"/>
                </a:solidFill>
                <a:effectLst/>
                <a:latin typeface="Times New Roman" panose="02020603050405020304" pitchFamily="18" charset="0"/>
                <a:ea typeface="微软雅黑" panose="020B0503020204020204" pitchFamily="34" charset="-122"/>
                <a:cs typeface="Times New Roman" panose="02020603050405020304"/>
                <a:sym typeface="+mn-ea"/>
              </a:rPr>
              <a:t>，</a:t>
            </a:r>
            <a:endParaRPr lang="en-US" altLang="zh-CN" sz="2400" kern="100" smtClean="0">
              <a:solidFill>
                <a:srgbClr val="C00000"/>
              </a:solidFill>
              <a:effectLst/>
              <a:latin typeface="Times New Roman" panose="02020603050405020304" pitchFamily="18" charset="0"/>
              <a:ea typeface="微软雅黑" panose="020B0503020204020204" pitchFamily="34" charset="-122"/>
              <a:cs typeface="Times New Roman" panose="02020603050405020304"/>
              <a:sym typeface="+mn-ea"/>
            </a:endParaRPr>
          </a:p>
          <a:p>
            <a:pPr algn="ctr">
              <a:lnSpc>
                <a:spcPct val="150000"/>
              </a:lnSpc>
              <a:spcAft>
                <a:spcPct val="0"/>
              </a:spcAft>
              <a:tabLst>
                <a:tab pos="5941060" algn="l"/>
              </a:tabLst>
            </a:pPr>
            <a:r>
              <a:rPr lang="zh-CN" altLang="en-US" sz="2400" kern="100" smtClean="0">
                <a:solidFill>
                  <a:srgbClr val="C00000"/>
                </a:solidFill>
                <a:effectLst/>
                <a:latin typeface="Times New Roman" panose="02020603050405020304" pitchFamily="18" charset="0"/>
                <a:ea typeface="微软雅黑" panose="020B0503020204020204" pitchFamily="34" charset="-122"/>
                <a:cs typeface="Times New Roman" panose="02020603050405020304"/>
                <a:sym typeface="+mn-ea"/>
              </a:rPr>
              <a:t>移</a:t>
            </a:r>
            <a:r>
              <a:rPr lang="zh-CN" altLang="en-US" sz="2400" kern="100">
                <a:solidFill>
                  <a:srgbClr val="C00000"/>
                </a:solidFill>
                <a:effectLst/>
                <a:latin typeface="Times New Roman" panose="02020603050405020304" pitchFamily="18" charset="0"/>
                <a:ea typeface="微软雅黑" panose="020B0503020204020204" pitchFamily="34" charset="-122"/>
                <a:cs typeface="Times New Roman" panose="02020603050405020304"/>
                <a:sym typeface="+mn-ea"/>
              </a:rPr>
              <a:t>向</a:t>
            </a:r>
            <a:r>
              <a:rPr lang="zh-CN" altLang="en-US" sz="2400" kern="100" smtClean="0">
                <a:solidFill>
                  <a:srgbClr val="C00000"/>
                </a:solidFill>
                <a:effectLst/>
                <a:latin typeface="Times New Roman" panose="02020603050405020304" pitchFamily="18" charset="0"/>
                <a:ea typeface="微软雅黑" panose="020B0503020204020204" pitchFamily="34" charset="-122"/>
                <a:cs typeface="Times New Roman" panose="02020603050405020304"/>
                <a:sym typeface="+mn-ea"/>
              </a:rPr>
              <a:t>两极</a:t>
            </a:r>
            <a:endParaRPr lang="zh-CN" altLang="en-US" sz="2400" kern="100">
              <a:solidFill>
                <a:srgbClr val="C00000"/>
              </a:solidFill>
              <a:effectLst/>
              <a:latin typeface="Times New Roman" panose="02020603050405020304" pitchFamily="18" charset="0"/>
              <a:ea typeface="微软雅黑" panose="020B0503020204020204" pitchFamily="34" charset="-122"/>
              <a:cs typeface="Times New Roman" panose="02020603050405020304"/>
              <a:sym typeface="+mn-ea"/>
            </a:endParaRPr>
          </a:p>
        </p:txBody>
      </p:sp>
      <p:sp>
        <p:nvSpPr>
          <p:cNvPr id="6" name="文本框 5"/>
          <p:cNvSpPr txBox="1"/>
          <p:nvPr>
            <p:custDataLst>
              <p:tags r:id="rId3"/>
            </p:custDataLst>
          </p:nvPr>
        </p:nvSpPr>
        <p:spPr>
          <a:xfrm>
            <a:off x="5897855" y="2925485"/>
            <a:ext cx="1673860" cy="480695"/>
          </a:xfrm>
          <a:prstGeom prst="rect">
            <a:avLst/>
          </a:prstGeom>
          <a:noFill/>
        </p:spPr>
        <p:txBody>
          <a:bodyPr wrap="square" rtlCol="0" anchor="t">
            <a:noAutofit/>
          </a:bodyPr>
          <a:lstStyle/>
          <a:p>
            <a:r>
              <a:rPr lang="en-US" altLang="zh-CN"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2</a:t>
            </a:r>
            <a:r>
              <a:rPr lang="en-US" altLang="zh-CN"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N</a:t>
            </a:r>
            <a:r>
              <a:rPr lang="en-US" altLang="en-US"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a:t>
            </a:r>
            <a:r>
              <a:rPr lang="en-US" altLang="zh-CN"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4</a:t>
            </a:r>
            <a:r>
              <a:rPr lang="en-US" altLang="zh-CN"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N</a:t>
            </a:r>
            <a:endParaRPr lang="en-US" altLang="zh-CN"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endParaRPr>
          </a:p>
          <a:p>
            <a:endParaRPr lang="en-US" altLang="zh-CN"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endParaRPr>
          </a:p>
        </p:txBody>
      </p:sp>
      <p:sp>
        <p:nvSpPr>
          <p:cNvPr id="7" name="文本框 6"/>
          <p:cNvSpPr txBox="1"/>
          <p:nvPr>
            <p:custDataLst>
              <p:tags r:id="rId4"/>
            </p:custDataLst>
          </p:nvPr>
        </p:nvSpPr>
        <p:spPr>
          <a:xfrm>
            <a:off x="8030210" y="2942792"/>
            <a:ext cx="1329690" cy="461665"/>
          </a:xfrm>
          <a:prstGeom prst="rect">
            <a:avLst/>
          </a:prstGeom>
          <a:noFill/>
        </p:spPr>
        <p:txBody>
          <a:bodyPr wrap="square" rtlCol="0" anchor="t">
            <a:spAutoFit/>
          </a:bodyPr>
          <a:lstStyle/>
          <a:p>
            <a:r>
              <a:rPr lang="en-US" altLang="zh-CN"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4</a:t>
            </a:r>
            <a:r>
              <a:rPr lang="en-US" altLang="zh-CN"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N</a:t>
            </a:r>
            <a:r>
              <a:rPr lang="en-US" altLang="en-US"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a:t>
            </a:r>
            <a:r>
              <a:rPr lang="en-US" altLang="zh-CN"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0</a:t>
            </a:r>
            <a:endParaRPr lang="en-US" altLang="zh-CN"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endParaRPr>
          </a:p>
        </p:txBody>
      </p:sp>
      <p:sp>
        <p:nvSpPr>
          <p:cNvPr id="8" name="文本框 7"/>
          <p:cNvSpPr txBox="1"/>
          <p:nvPr>
            <p:custDataLst>
              <p:tags r:id="rId5"/>
            </p:custDataLst>
          </p:nvPr>
        </p:nvSpPr>
        <p:spPr>
          <a:xfrm>
            <a:off x="9888855" y="2957840"/>
            <a:ext cx="969645" cy="461665"/>
          </a:xfrm>
          <a:prstGeom prst="rect">
            <a:avLst/>
          </a:prstGeom>
          <a:noFill/>
        </p:spPr>
        <p:txBody>
          <a:bodyPr wrap="square" rtlCol="0" anchor="t">
            <a:spAutoFit/>
          </a:bodyPr>
          <a:lstStyle/>
          <a:p>
            <a:r>
              <a:rPr lang="en-US"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    4</a:t>
            </a:r>
            <a:r>
              <a:rPr lang="en-US"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C</a:t>
            </a:r>
            <a:endParaRPr lang="en-US" altLang="en-US"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endParaRPr>
          </a:p>
        </p:txBody>
      </p:sp>
      <p:sp>
        <p:nvSpPr>
          <p:cNvPr id="9" name="文本框 8"/>
          <p:cNvSpPr txBox="1"/>
          <p:nvPr>
            <p:custDataLst>
              <p:tags r:id="rId6"/>
            </p:custDataLst>
          </p:nvPr>
        </p:nvSpPr>
        <p:spPr>
          <a:xfrm>
            <a:off x="3662680" y="4174168"/>
            <a:ext cx="2083435" cy="1134862"/>
          </a:xfrm>
          <a:prstGeom prst="rect">
            <a:avLst/>
          </a:prstGeom>
          <a:noFill/>
        </p:spPr>
        <p:txBody>
          <a:bodyPr wrap="square" rtlCol="0" anchor="t">
            <a:spAutoFit/>
          </a:bodyPr>
          <a:lstStyle/>
          <a:p>
            <a:pPr algn="ctr">
              <a:lnSpc>
                <a:spcPct val="150000"/>
              </a:lnSpc>
              <a:spcAft>
                <a:spcPct val="0"/>
              </a:spcAft>
              <a:tabLst>
                <a:tab pos="5941060" algn="l"/>
              </a:tabLst>
            </a:pPr>
            <a:r>
              <a:rPr lang="zh-CN" altLang="en-US" sz="2400" kern="100">
                <a:solidFill>
                  <a:srgbClr val="C00000"/>
                </a:solidFill>
                <a:effectLst/>
                <a:latin typeface="Times New Roman" panose="02020603050405020304" pitchFamily="18" charset="0"/>
                <a:ea typeface="微软雅黑" panose="020B0503020204020204" pitchFamily="34" charset="-122"/>
                <a:cs typeface="Times New Roman" panose="02020603050405020304"/>
                <a:sym typeface="+mn-ea"/>
              </a:rPr>
              <a:t>平均分配到两个子细胞中</a:t>
            </a:r>
            <a:endParaRPr lang="zh-CN" altLang="en-US" sz="2400" kern="100">
              <a:solidFill>
                <a:srgbClr val="C00000"/>
              </a:solidFill>
              <a:effectLst/>
              <a:latin typeface="Times New Roman" panose="02020603050405020304" pitchFamily="18" charset="0"/>
              <a:ea typeface="微软雅黑" panose="020B0503020204020204" pitchFamily="34" charset="-122"/>
              <a:cs typeface="Times New Roman" panose="02020603050405020304"/>
              <a:sym typeface="+mn-ea"/>
            </a:endParaRPr>
          </a:p>
        </p:txBody>
      </p:sp>
      <p:sp>
        <p:nvSpPr>
          <p:cNvPr id="10" name="文本框 9"/>
          <p:cNvSpPr txBox="1"/>
          <p:nvPr>
            <p:custDataLst>
              <p:tags r:id="rId7"/>
            </p:custDataLst>
          </p:nvPr>
        </p:nvSpPr>
        <p:spPr>
          <a:xfrm>
            <a:off x="5986095" y="4631099"/>
            <a:ext cx="1653540" cy="461665"/>
          </a:xfrm>
          <a:prstGeom prst="rect">
            <a:avLst/>
          </a:prstGeom>
          <a:noFill/>
        </p:spPr>
        <p:txBody>
          <a:bodyPr wrap="square" rtlCol="0" anchor="t">
            <a:spAutoFit/>
          </a:bodyPr>
          <a:lstStyle/>
          <a:p>
            <a:r>
              <a:rPr lang="en-US" altLang="zh-CN"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4</a:t>
            </a:r>
            <a:r>
              <a:rPr lang="en-US" altLang="zh-CN"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N</a:t>
            </a:r>
            <a:r>
              <a:rPr lang="en-US" altLang="en-US"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a:t>
            </a:r>
            <a:r>
              <a:rPr lang="en-US" altLang="zh-CN"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2</a:t>
            </a:r>
            <a:r>
              <a:rPr lang="en-US" altLang="zh-CN"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N</a:t>
            </a:r>
            <a:endParaRPr lang="en-US" altLang="zh-CN"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endParaRPr>
          </a:p>
        </p:txBody>
      </p:sp>
      <p:sp>
        <p:nvSpPr>
          <p:cNvPr id="11" name="文本框 10"/>
          <p:cNvSpPr txBox="1"/>
          <p:nvPr>
            <p:custDataLst>
              <p:tags r:id="rId8"/>
            </p:custDataLst>
          </p:nvPr>
        </p:nvSpPr>
        <p:spPr>
          <a:xfrm>
            <a:off x="8030210" y="4618145"/>
            <a:ext cx="943610" cy="461665"/>
          </a:xfrm>
          <a:prstGeom prst="rect">
            <a:avLst/>
          </a:prstGeom>
          <a:noFill/>
        </p:spPr>
        <p:txBody>
          <a:bodyPr wrap="square" rtlCol="0" anchor="t">
            <a:spAutoFit/>
          </a:bodyPr>
          <a:lstStyle/>
          <a:p>
            <a:pPr algn="ctr"/>
            <a:r>
              <a:rPr lang="en-US" altLang="en-US"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0</a:t>
            </a:r>
            <a:endParaRPr lang="en-US" altLang="en-US"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endParaRPr>
          </a:p>
        </p:txBody>
      </p:sp>
      <p:sp>
        <p:nvSpPr>
          <p:cNvPr id="12" name="文本框 11"/>
          <p:cNvSpPr txBox="1"/>
          <p:nvPr>
            <p:custDataLst>
              <p:tags r:id="rId9"/>
            </p:custDataLst>
          </p:nvPr>
        </p:nvSpPr>
        <p:spPr>
          <a:xfrm>
            <a:off x="9888855" y="4618144"/>
            <a:ext cx="1449705" cy="461665"/>
          </a:xfrm>
          <a:prstGeom prst="rect">
            <a:avLst/>
          </a:prstGeom>
          <a:noFill/>
        </p:spPr>
        <p:txBody>
          <a:bodyPr wrap="square" rtlCol="0" anchor="t">
            <a:spAutoFit/>
          </a:bodyPr>
          <a:lstStyle/>
          <a:p>
            <a:r>
              <a:rPr lang="en-US" altLang="zh-CN"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4</a:t>
            </a:r>
            <a:r>
              <a:rPr lang="en-US" altLang="zh-CN"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C</a:t>
            </a:r>
            <a:r>
              <a:rPr lang="en-US" altLang="en-US"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a:t>
            </a:r>
            <a:r>
              <a:rPr lang="en-US" altLang="zh-CN" sz="2400"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2</a:t>
            </a:r>
            <a:r>
              <a:rPr lang="en-US" altLang="zh-CN"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rPr>
              <a:t>C</a:t>
            </a:r>
            <a:endParaRPr lang="en-US" altLang="zh-CN" sz="2400" i="1" kern="100">
              <a:solidFill>
                <a:srgbClr val="C00000"/>
              </a:solidFill>
              <a:effectLst/>
              <a:latin typeface="Times New Roman" panose="02020603050405020304" pitchFamily="18" charset="0"/>
              <a:ea typeface="微软雅黑" panose="020B0503020204020204" pitchFamily="34" charset="-122"/>
              <a:cs typeface="Courier New" panose="02070309020205020404"/>
              <a:sym typeface="+mn-ea"/>
            </a:endParaRPr>
          </a:p>
        </p:txBody>
      </p:sp>
      <p:pic>
        <p:nvPicPr>
          <p:cNvPr id="9218" name="Picture 2"/>
          <p:cNvPicPr>
            <a:picLocks noChangeAspect="1" noChangeArrowheads="1"/>
          </p:cNvPicPr>
          <p:nvPr>
            <p:custDataLst>
              <p:tags r:id="rId10"/>
            </p:custDataLst>
          </p:nvPr>
        </p:nvPicPr>
        <p:blipFill>
          <a:blip r:embed="rId11">
            <a:extLst>
              <a:ext uri="{28A0092B-C50C-407E-A947-70E740481C1C}">
                <a14:useLocalDpi xmlns:a14="http://schemas.microsoft.com/office/drawing/2010/main" val="0"/>
              </a:ext>
            </a:extLst>
          </a:blip>
          <a:stretch>
            <a:fillRect/>
          </a:stretch>
        </p:blipFill>
        <p:spPr bwMode="auto">
          <a:xfrm>
            <a:off x="2253665" y="2490048"/>
            <a:ext cx="742315" cy="1367155"/>
          </a:xfrm>
          <a:prstGeom prst="rect">
            <a:avLst/>
          </a:prstGeom>
          <a:noFill/>
          <a:extLst>
            <a:ext uri="{909E8E84-426E-40DD-AFC4-6F175D3DCCD1}">
              <a14:hiddenFill xmlns:a14="http://schemas.microsoft.com/office/drawing/2010/main">
                <a:solidFill>
                  <a:srgbClr val="FFFFFF"/>
                </a:solidFill>
              </a14:hiddenFill>
            </a:ext>
          </a:extLst>
        </p:spPr>
      </p:pic>
      <p:pic>
        <p:nvPicPr>
          <p:cNvPr id="9217" name="Picture 1"/>
          <p:cNvPicPr>
            <a:picLocks noChangeAspect="1" noChangeArrowheads="1"/>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bwMode="auto">
          <a:xfrm>
            <a:off x="2063368" y="4200366"/>
            <a:ext cx="1129708" cy="1097426"/>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p:cNvSpPr txBox="1"/>
          <p:nvPr>
            <p:custDataLst>
              <p:tags r:id="rId14"/>
            </p:custDataLst>
          </p:nvPr>
        </p:nvSpPr>
        <p:spPr>
          <a:xfrm>
            <a:off x="793750" y="716993"/>
            <a:ext cx="7236460" cy="459740"/>
          </a:xfrm>
          <a:prstGeom prst="rect">
            <a:avLst/>
          </a:prstGeom>
          <a:noFill/>
        </p:spPr>
        <p:txBody>
          <a:bodyPr wrap="square" rtlCol="0">
            <a:noAutofit/>
          </a:bodyPr>
          <a:lstStyle>
            <a:defPPr>
              <a:defRPr lang="zh-CN"/>
            </a:defPPr>
            <a:lvl1pPr>
              <a:defRPr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defRPr>
            </a:lvl1pPr>
          </a:lstStyle>
          <a:p>
            <a:r>
              <a:rPr lang="en-US" altLang="zh-CN">
                <a:sym typeface="Times New Roman" panose="02020603050405020304" pitchFamily="18" charset="0"/>
              </a:rPr>
              <a:t>4.</a:t>
            </a:r>
            <a:r>
              <a:rPr lang="zh-CN" altLang="en-US">
                <a:sym typeface="Times New Roman" panose="02020603050405020304" pitchFamily="18" charset="0"/>
              </a:rPr>
              <a:t>细胞周期过程中染色体、核</a:t>
            </a:r>
            <a:r>
              <a:rPr lang="en-US" altLang="zh-CN">
                <a:sym typeface="Times New Roman" panose="02020603050405020304" pitchFamily="18" charset="0"/>
              </a:rPr>
              <a:t>DNA</a:t>
            </a:r>
            <a:r>
              <a:rPr lang="zh-CN" altLang="en-US">
                <a:sym typeface="Times New Roman" panose="02020603050405020304" pitchFamily="18" charset="0"/>
              </a:rPr>
              <a:t>分子等的变化</a:t>
            </a:r>
            <a:r>
              <a:rPr lang="en-US" altLang="zh-CN">
                <a:sym typeface="Times New Roman" panose="02020603050405020304" pitchFamily="18" charset="0"/>
              </a:rPr>
              <a:t>:</a:t>
            </a:r>
            <a:endParaRPr lang="zh-CN" altLang="en-US">
              <a:sym typeface="Times New Roman" panose="02020603050405020304" pitchFamily="18" charset="0"/>
            </a:endParaRPr>
          </a:p>
        </p:txBody>
      </p:sp>
      <p:sp>
        <p:nvSpPr>
          <p:cNvPr id="20" name="文本框 19"/>
          <p:cNvSpPr txBox="1"/>
          <p:nvPr>
            <p:custDataLst>
              <p:tags r:id="rId15"/>
            </p:custDataLst>
          </p:nvPr>
        </p:nvSpPr>
        <p:spPr>
          <a:xfrm>
            <a:off x="1003300" y="1186604"/>
            <a:ext cx="6826250" cy="461665"/>
          </a:xfrm>
          <a:prstGeom prst="rect">
            <a:avLst/>
          </a:prstGeom>
          <a:noFill/>
        </p:spPr>
        <p:txBody>
          <a:bodyPr wrap="square" rtlCol="0">
            <a:spAutoFit/>
          </a:bodyPr>
          <a:lstStyle/>
          <a:p>
            <a:r>
              <a:rPr lang="zh-CN" altLang="en-US" sz="2400">
                <a:latin typeface="Times New Roman" panose="02020603050405020304" pitchFamily="18" charset="0"/>
                <a:ea typeface="微软雅黑" panose="020B0503020204020204" pitchFamily="34" charset="-122"/>
                <a:cs typeface="微软雅黑" panose="020B0503020204020204" pitchFamily="34" charset="-122"/>
              </a:rPr>
              <a:t>假设未复制</a:t>
            </a:r>
            <a:r>
              <a:rPr lang="zh-CN" altLang="en-US" sz="2400" smtClean="0">
                <a:latin typeface="Times New Roman" panose="02020603050405020304" pitchFamily="18" charset="0"/>
                <a:ea typeface="微软雅黑" panose="020B0503020204020204" pitchFamily="34" charset="-122"/>
                <a:cs typeface="微软雅黑" panose="020B0503020204020204" pitchFamily="34" charset="-122"/>
              </a:rPr>
              <a:t>前染色体</a:t>
            </a:r>
            <a:r>
              <a:rPr lang="zh-CN" altLang="en-US" sz="2400">
                <a:latin typeface="Times New Roman" panose="02020603050405020304" pitchFamily="18" charset="0"/>
                <a:ea typeface="微软雅黑" panose="020B0503020204020204" pitchFamily="34" charset="-122"/>
                <a:cs typeface="微软雅黑" panose="020B0503020204020204" pitchFamily="34" charset="-122"/>
              </a:rPr>
              <a:t>数目为</a:t>
            </a:r>
            <a:r>
              <a:rPr lang="en-US" altLang="zh-CN" sz="2400">
                <a:latin typeface="Times New Roman" panose="02020603050405020304" pitchFamily="18" charset="0"/>
                <a:ea typeface="微软雅黑" panose="020B0503020204020204" pitchFamily="34" charset="-122"/>
                <a:cs typeface="微软雅黑" panose="020B0503020204020204" pitchFamily="34" charset="-122"/>
              </a:rPr>
              <a:t>2N</a:t>
            </a:r>
            <a:r>
              <a:rPr lang="zh-CN" altLang="en-US" sz="2400" smtClean="0">
                <a:latin typeface="Times New Roman" panose="02020603050405020304" pitchFamily="18" charset="0"/>
                <a:ea typeface="微软雅黑" panose="020B0503020204020204" pitchFamily="34" charset="-122"/>
                <a:cs typeface="微软雅黑" panose="020B0503020204020204" pitchFamily="34" charset="-122"/>
              </a:rPr>
              <a:t>、核</a:t>
            </a:r>
            <a:r>
              <a:rPr lang="en-US" altLang="zh-CN" sz="2400">
                <a:latin typeface="Times New Roman" panose="02020603050405020304" pitchFamily="18" charset="0"/>
                <a:ea typeface="微软雅黑" panose="020B0503020204020204" pitchFamily="34" charset="-122"/>
                <a:cs typeface="微软雅黑" panose="020B0503020204020204" pitchFamily="34" charset="-122"/>
              </a:rPr>
              <a:t>DNA</a:t>
            </a:r>
            <a:r>
              <a:rPr lang="zh-CN" altLang="en-US" sz="2400">
                <a:latin typeface="Times New Roman" panose="02020603050405020304" pitchFamily="18" charset="0"/>
                <a:ea typeface="微软雅黑" panose="020B0503020204020204" pitchFamily="34" charset="-122"/>
                <a:cs typeface="微软雅黑" panose="020B0503020204020204" pitchFamily="34" charset="-122"/>
              </a:rPr>
              <a:t>数目为</a:t>
            </a:r>
            <a:r>
              <a:rPr lang="en-US" altLang="zh-CN" sz="2400">
                <a:latin typeface="Times New Roman" panose="02020603050405020304" pitchFamily="18" charset="0"/>
                <a:ea typeface="微软雅黑" panose="020B0503020204020204" pitchFamily="34" charset="-122"/>
                <a:cs typeface="微软雅黑" panose="020B0503020204020204" pitchFamily="34" charset="-122"/>
              </a:rPr>
              <a:t>2C</a:t>
            </a:r>
            <a:endParaRPr lang="en-US" altLang="zh-CN" sz="2400">
              <a:latin typeface="Times New Roman" panose="02020603050405020304" pitchFamily="18" charset="0"/>
              <a:ea typeface="微软雅黑" panose="020B0503020204020204" pitchFamily="34" charset="-122"/>
              <a:cs typeface="微软雅黑" panose="020B0503020204020204" pitchFamily="34" charset="-122"/>
            </a:endParaRPr>
          </a:p>
        </p:txBody>
      </p:sp>
      <p:sp>
        <p:nvSpPr>
          <p:cNvPr id="21" name="TextBox 2"/>
          <p:cNvSpPr txBox="1"/>
          <p:nvPr>
            <p:custDataLst>
              <p:tags r:id="rId16"/>
            </p:custDataLst>
          </p:nvPr>
        </p:nvSpPr>
        <p:spPr>
          <a:xfrm>
            <a:off x="793750" y="0"/>
            <a:ext cx="4739005" cy="621515"/>
          </a:xfrm>
          <a:prstGeom prst="rect">
            <a:avLst/>
          </a:prstGeom>
          <a:noFill/>
        </p:spPr>
        <p:txBody>
          <a:bodyPr wrap="square" lIns="91438" tIns="45719" rIns="91438" bIns="45719" rtlCol="0">
            <a:spAutoFit/>
          </a:bodyPr>
          <a:lstStyle/>
          <a:p>
            <a:pPr>
              <a:lnSpc>
                <a:spcPct val="150000"/>
              </a:lnSpc>
            </a:pPr>
            <a:r>
              <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三、高等植物细胞有丝分裂</a:t>
            </a:r>
            <a:endPar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custDataLst>
              <p:tags r:id="rId1"/>
            </p:custDataLst>
          </p:nvPr>
        </p:nvSpPr>
        <p:spPr>
          <a:xfrm>
            <a:off x="793750" y="738130"/>
            <a:ext cx="6379210" cy="459740"/>
          </a:xfrm>
          <a:prstGeom prst="rect">
            <a:avLst/>
          </a:prstGeom>
          <a:noFill/>
        </p:spPr>
        <p:txBody>
          <a:bodyPr wrap="square" rtlCol="0">
            <a:noAutofit/>
          </a:bodyPr>
          <a:lstStyle>
            <a:defPPr>
              <a:defRPr lang="zh-CN"/>
            </a:defPPr>
            <a:lvl1pPr>
              <a:defRPr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defRPr>
            </a:lvl1pPr>
          </a:lstStyle>
          <a:p>
            <a:r>
              <a:rPr lang="en-US" altLang="zh-CN">
                <a:sym typeface="Times New Roman" panose="02020603050405020304" pitchFamily="18" charset="0"/>
              </a:rPr>
              <a:t>5.</a:t>
            </a:r>
            <a:r>
              <a:rPr lang="zh-CN" altLang="en-US">
                <a:sym typeface="Times New Roman" panose="02020603050405020304" pitchFamily="18" charset="0"/>
              </a:rPr>
              <a:t>有丝分裂过程中的相关曲线图与柱形图：</a:t>
            </a:r>
            <a:endParaRPr lang="zh-CN" altLang="en-US">
              <a:sym typeface="Times New Roman" panose="02020603050405020304" pitchFamily="18" charset="0"/>
            </a:endParaRPr>
          </a:p>
        </p:txBody>
      </p:sp>
      <p:pic>
        <p:nvPicPr>
          <p:cNvPr id="4" name="图片 3"/>
          <p:cNvPicPr/>
          <p:nvPr>
            <p:custDataLst>
              <p:tags r:id="rId2"/>
            </p:custDataLst>
          </p:nvPr>
        </p:nvPicPr>
        <p:blipFill>
          <a:blip r:embed="rId3" r:link="rId4">
            <a:extLst>
              <a:ext uri="{28A0092B-C50C-407E-A947-70E740481C1C}">
                <a14:useLocalDpi xmlns:a14="http://schemas.microsoft.com/office/drawing/2010/main" val="0"/>
              </a:ext>
            </a:extLst>
          </a:blip>
          <a:stretch>
            <a:fillRect/>
          </a:stretch>
        </p:blipFill>
        <p:spPr bwMode="auto">
          <a:xfrm>
            <a:off x="2603612" y="1197870"/>
            <a:ext cx="6984776" cy="5478467"/>
          </a:xfrm>
          <a:prstGeom prst="rect">
            <a:avLst/>
          </a:prstGeom>
          <a:noFill/>
          <a:ln>
            <a:noFill/>
          </a:ln>
        </p:spPr>
      </p:pic>
      <p:sp>
        <p:nvSpPr>
          <p:cNvPr id="8" name="TextBox 2"/>
          <p:cNvSpPr txBox="1"/>
          <p:nvPr>
            <p:custDataLst>
              <p:tags r:id="rId5"/>
            </p:custDataLst>
          </p:nvPr>
        </p:nvSpPr>
        <p:spPr>
          <a:xfrm>
            <a:off x="793750" y="0"/>
            <a:ext cx="4739005" cy="621515"/>
          </a:xfrm>
          <a:prstGeom prst="rect">
            <a:avLst/>
          </a:prstGeom>
          <a:noFill/>
        </p:spPr>
        <p:txBody>
          <a:bodyPr wrap="square" lIns="91438" tIns="45719" rIns="91438" bIns="45719" rtlCol="0">
            <a:spAutoFit/>
          </a:bodyPr>
          <a:lstStyle/>
          <a:p>
            <a:pPr>
              <a:lnSpc>
                <a:spcPct val="150000"/>
              </a:lnSpc>
            </a:pPr>
            <a:r>
              <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三、高等植物细胞有丝分裂</a:t>
            </a:r>
            <a:endPar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Box 2"/>
          <p:cNvSpPr txBox="1"/>
          <p:nvPr>
            <p:custDataLst>
              <p:tags r:id="rId1"/>
            </p:custDataLst>
          </p:nvPr>
        </p:nvSpPr>
        <p:spPr>
          <a:xfrm>
            <a:off x="793750" y="0"/>
            <a:ext cx="2853055" cy="621515"/>
          </a:xfrm>
          <a:prstGeom prst="rect">
            <a:avLst/>
          </a:prstGeom>
          <a:noFill/>
        </p:spPr>
        <p:txBody>
          <a:bodyPr wrap="square" lIns="91438" tIns="45719" rIns="91438" bIns="45719" rtlCol="0">
            <a:spAutoFit/>
          </a:bodyPr>
          <a:lstStyle/>
          <a:p>
            <a:pPr>
              <a:lnSpc>
                <a:spcPct val="150000"/>
              </a:lnSpc>
            </a:pPr>
            <a:r>
              <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课堂练习</a:t>
            </a:r>
            <a:endPar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内容占位符 8"/>
          <p:cNvSpPr>
            <a:spLocks noGrp="1"/>
          </p:cNvSpPr>
          <p:nvPr>
            <p:ph idx="1"/>
            <p:custDataLst>
              <p:tags r:id="rId2"/>
            </p:custDataLst>
          </p:nvPr>
        </p:nvSpPr>
        <p:spPr>
          <a:xfrm>
            <a:off x="793750" y="677712"/>
            <a:ext cx="10657205" cy="600075"/>
          </a:xfrm>
        </p:spPr>
        <p:txBody>
          <a:bodyPr>
            <a:noAutofit/>
          </a:bodyPr>
          <a:lstStyle/>
          <a:p>
            <a:pPr marL="0" indent="0" algn="just" fontAlgn="auto">
              <a:lnSpc>
                <a:spcPct val="150000"/>
              </a:lnSpc>
              <a:spcBef>
                <a:spcPct val="0"/>
              </a:spcBef>
              <a:buNone/>
              <a:tabLst>
                <a:tab pos="5941060" algn="l"/>
              </a:tabLst>
            </a:pPr>
            <a:r>
              <a:rPr lang="en-US" altLang="zh-CN" sz="2400" kern="100" smtClean="0">
                <a:latin typeface="Times New Roman" panose="02020603050405020304" pitchFamily="18" charset="0"/>
                <a:ea typeface="微软雅黑" panose="020B0503020204020204" pitchFamily="34" charset="-122"/>
                <a:cs typeface="微软雅黑" panose="020B0503020204020204" pitchFamily="34" charset="-122"/>
              </a:rPr>
              <a:t>1.</a:t>
            </a:r>
            <a:r>
              <a:rPr lang="zh-CN" altLang="en-US" sz="2400" kern="100" smtClean="0">
                <a:latin typeface="Times New Roman" panose="02020603050405020304" pitchFamily="18" charset="0"/>
                <a:ea typeface="微软雅黑" panose="020B0503020204020204" pitchFamily="34" charset="-122"/>
                <a:cs typeface="微软雅黑" panose="020B0503020204020204" pitchFamily="34" charset="-122"/>
              </a:rPr>
              <a:t>图像辨别</a:t>
            </a:r>
            <a:endParaRPr lang="en-US" altLang="zh-CN" sz="2400" kern="100" smtClean="0">
              <a:latin typeface="Times New Roman" panose="02020603050405020304" pitchFamily="18" charset="0"/>
              <a:ea typeface="微软雅黑" panose="020B0503020204020204" pitchFamily="34" charset="-122"/>
              <a:cs typeface="微软雅黑" panose="020B0503020204020204" pitchFamily="34" charset="-122"/>
            </a:endParaRPr>
          </a:p>
          <a:p>
            <a:pPr marL="0" indent="0" algn="just" fontAlgn="auto">
              <a:lnSpc>
                <a:spcPct val="150000"/>
              </a:lnSpc>
              <a:spcBef>
                <a:spcPct val="0"/>
              </a:spcBef>
              <a:buNone/>
              <a:tabLst>
                <a:tab pos="5941060" algn="l"/>
              </a:tabLst>
            </a:pPr>
            <a:endParaRPr lang="zh-CN" altLang="en-US" sz="2400" kern="100" smtClean="0">
              <a:latin typeface="Times New Roman" panose="02020603050405020304" pitchFamily="18" charset="0"/>
              <a:ea typeface="微软雅黑" panose="020B0503020204020204" pitchFamily="34" charset="-122"/>
              <a:cs typeface="微软雅黑" panose="020B0503020204020204" pitchFamily="34" charset="-122"/>
            </a:endParaRPr>
          </a:p>
        </p:txBody>
      </p:sp>
      <p:pic>
        <p:nvPicPr>
          <p:cNvPr id="10" name="图片 9"/>
          <p:cNvPicPr/>
          <p:nvPr>
            <p:custDataLst>
              <p:tags r:id="rId3"/>
            </p:custDataLst>
          </p:nvPr>
        </p:nvPicPr>
        <p:blipFill>
          <a:blip r:embed="rId4" r:link="rId5">
            <a:extLst>
              <a:ext uri="{28A0092B-C50C-407E-A947-70E740481C1C}">
                <a14:useLocalDpi xmlns:a14="http://schemas.microsoft.com/office/drawing/2010/main" val="0"/>
              </a:ext>
            </a:extLst>
          </a:blip>
          <a:stretch>
            <a:fillRect/>
          </a:stretch>
        </p:blipFill>
        <p:spPr bwMode="auto">
          <a:xfrm>
            <a:off x="1229360" y="1600283"/>
            <a:ext cx="10067290" cy="3453765"/>
          </a:xfrm>
          <a:prstGeom prst="rect">
            <a:avLst/>
          </a:prstGeom>
          <a:noFill/>
          <a:ln>
            <a:noFill/>
          </a:ln>
        </p:spPr>
      </p:pic>
      <p:sp>
        <p:nvSpPr>
          <p:cNvPr id="12" name="文本框 11"/>
          <p:cNvSpPr txBox="1"/>
          <p:nvPr>
            <p:custDataLst>
              <p:tags r:id="rId6"/>
            </p:custDataLst>
          </p:nvPr>
        </p:nvSpPr>
        <p:spPr>
          <a:xfrm>
            <a:off x="1967865" y="5205095"/>
            <a:ext cx="1021715" cy="712470"/>
          </a:xfrm>
          <a:prstGeom prst="rect">
            <a:avLst/>
          </a:prstGeom>
          <a:noFill/>
        </p:spPr>
        <p:txBody>
          <a:bodyPr wrap="square" rtlCol="0">
            <a:noAutofit/>
          </a:bodyPr>
          <a:lstStyle/>
          <a:p>
            <a:r>
              <a:rPr lang="zh-CN" altLang="en-US" sz="2400">
                <a:solidFill>
                  <a:srgbClr val="C00000"/>
                </a:solidFill>
                <a:latin typeface="Times New Roman" panose="02020603050405020304" pitchFamily="18" charset="0"/>
                <a:ea typeface="微软雅黑" panose="020B0503020204020204" pitchFamily="34" charset="-122"/>
              </a:rPr>
              <a:t>前期</a:t>
            </a:r>
            <a:endParaRPr lang="zh-CN" altLang="en-US" sz="2400">
              <a:solidFill>
                <a:srgbClr val="C00000"/>
              </a:solidFill>
              <a:latin typeface="Times New Roman" panose="02020603050405020304" pitchFamily="18" charset="0"/>
              <a:ea typeface="微软雅黑" panose="020B0503020204020204" pitchFamily="34" charset="-122"/>
            </a:endParaRPr>
          </a:p>
        </p:txBody>
      </p:sp>
      <p:sp>
        <p:nvSpPr>
          <p:cNvPr id="13" name="文本框 12"/>
          <p:cNvSpPr txBox="1"/>
          <p:nvPr>
            <p:custDataLst>
              <p:tags r:id="rId7"/>
            </p:custDataLst>
          </p:nvPr>
        </p:nvSpPr>
        <p:spPr>
          <a:xfrm>
            <a:off x="4396105" y="5205095"/>
            <a:ext cx="1021715" cy="712470"/>
          </a:xfrm>
          <a:prstGeom prst="rect">
            <a:avLst/>
          </a:prstGeom>
          <a:noFill/>
        </p:spPr>
        <p:txBody>
          <a:bodyPr wrap="square" rtlCol="0">
            <a:noAutofit/>
          </a:bodyPr>
          <a:lstStyle/>
          <a:p>
            <a:r>
              <a:rPr lang="zh-CN" altLang="en-US" sz="2400">
                <a:solidFill>
                  <a:srgbClr val="C00000"/>
                </a:solidFill>
                <a:latin typeface="Times New Roman" panose="02020603050405020304" pitchFamily="18" charset="0"/>
                <a:ea typeface="微软雅黑" panose="020B0503020204020204" pitchFamily="34" charset="-122"/>
              </a:rPr>
              <a:t>末期</a:t>
            </a:r>
            <a:endParaRPr lang="zh-CN" altLang="en-US" sz="2400">
              <a:solidFill>
                <a:srgbClr val="C00000"/>
              </a:solidFill>
              <a:latin typeface="Times New Roman" panose="02020603050405020304" pitchFamily="18" charset="0"/>
              <a:ea typeface="微软雅黑" panose="020B0503020204020204" pitchFamily="34" charset="-122"/>
            </a:endParaRPr>
          </a:p>
        </p:txBody>
      </p:sp>
      <p:sp>
        <p:nvSpPr>
          <p:cNvPr id="14" name="文本框 13"/>
          <p:cNvSpPr txBox="1"/>
          <p:nvPr>
            <p:custDataLst>
              <p:tags r:id="rId8"/>
            </p:custDataLst>
          </p:nvPr>
        </p:nvSpPr>
        <p:spPr>
          <a:xfrm>
            <a:off x="6944995" y="5200015"/>
            <a:ext cx="1021715" cy="712470"/>
          </a:xfrm>
          <a:prstGeom prst="rect">
            <a:avLst/>
          </a:prstGeom>
          <a:noFill/>
        </p:spPr>
        <p:txBody>
          <a:bodyPr wrap="square" rtlCol="0">
            <a:noAutofit/>
          </a:bodyPr>
          <a:lstStyle/>
          <a:p>
            <a:r>
              <a:rPr lang="zh-CN" altLang="en-US" sz="2400">
                <a:solidFill>
                  <a:srgbClr val="C00000"/>
                </a:solidFill>
                <a:latin typeface="Times New Roman" panose="02020603050405020304" pitchFamily="18" charset="0"/>
                <a:ea typeface="微软雅黑" panose="020B0503020204020204" pitchFamily="34" charset="-122"/>
              </a:rPr>
              <a:t>后期</a:t>
            </a:r>
            <a:endParaRPr lang="zh-CN" altLang="en-US" sz="2400">
              <a:solidFill>
                <a:srgbClr val="C00000"/>
              </a:solidFill>
              <a:latin typeface="Times New Roman" panose="02020603050405020304" pitchFamily="18" charset="0"/>
              <a:ea typeface="微软雅黑" panose="020B0503020204020204" pitchFamily="34" charset="-122"/>
            </a:endParaRPr>
          </a:p>
        </p:txBody>
      </p:sp>
      <p:sp>
        <p:nvSpPr>
          <p:cNvPr id="15" name="文本框 14"/>
          <p:cNvSpPr txBox="1"/>
          <p:nvPr>
            <p:custDataLst>
              <p:tags r:id="rId9"/>
            </p:custDataLst>
          </p:nvPr>
        </p:nvSpPr>
        <p:spPr>
          <a:xfrm>
            <a:off x="9655810" y="5128895"/>
            <a:ext cx="1021715" cy="712470"/>
          </a:xfrm>
          <a:prstGeom prst="rect">
            <a:avLst/>
          </a:prstGeom>
          <a:noFill/>
        </p:spPr>
        <p:txBody>
          <a:bodyPr wrap="square" rtlCol="0">
            <a:noAutofit/>
          </a:bodyPr>
          <a:lstStyle/>
          <a:p>
            <a:r>
              <a:rPr lang="zh-CN" altLang="en-US" sz="2400">
                <a:solidFill>
                  <a:srgbClr val="C00000"/>
                </a:solidFill>
                <a:latin typeface="Times New Roman" panose="02020603050405020304" pitchFamily="18" charset="0"/>
                <a:ea typeface="微软雅黑" panose="020B0503020204020204" pitchFamily="34" charset="-122"/>
              </a:rPr>
              <a:t>中期</a:t>
            </a:r>
            <a:endParaRPr lang="zh-CN" altLang="en-US" sz="2400">
              <a:solidFill>
                <a:srgbClr val="C00000"/>
              </a:solidFill>
              <a:latin typeface="Times New Roman" panose="02020603050405020304" pitchFamily="18" charset="0"/>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Box 2"/>
          <p:cNvSpPr txBox="1"/>
          <p:nvPr>
            <p:custDataLst>
              <p:tags r:id="rId1"/>
            </p:custDataLst>
          </p:nvPr>
        </p:nvSpPr>
        <p:spPr>
          <a:xfrm>
            <a:off x="793750" y="0"/>
            <a:ext cx="2853055" cy="621515"/>
          </a:xfrm>
          <a:prstGeom prst="rect">
            <a:avLst/>
          </a:prstGeom>
          <a:noFill/>
        </p:spPr>
        <p:txBody>
          <a:bodyPr wrap="square" lIns="91438" tIns="45719" rIns="91438" bIns="45719" rtlCol="0">
            <a:spAutoFit/>
          </a:bodyPr>
          <a:lstStyle/>
          <a:p>
            <a:pPr>
              <a:lnSpc>
                <a:spcPct val="150000"/>
              </a:lnSpc>
            </a:pPr>
            <a:r>
              <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课堂练习</a:t>
            </a:r>
            <a:endPar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 name="内容占位符 1"/>
          <p:cNvSpPr>
            <a:spLocks noGrp="1"/>
          </p:cNvSpPr>
          <p:nvPr>
            <p:ph idx="1"/>
            <p:custDataLst>
              <p:tags r:id="rId2"/>
            </p:custDataLst>
          </p:nvPr>
        </p:nvSpPr>
        <p:spPr>
          <a:xfrm>
            <a:off x="793750" y="695325"/>
            <a:ext cx="10706100" cy="6019800"/>
          </a:xfrm>
        </p:spPr>
        <p:txBody>
          <a:bodyPr>
            <a:noAutofit/>
          </a:bodyPr>
          <a:lstStyle/>
          <a:p>
            <a:pPr marL="0" indent="0" algn="just" defTabSz="914400" fontAlgn="auto">
              <a:lnSpc>
                <a:spcPct val="150000"/>
              </a:lnSpc>
              <a:spcBef>
                <a:spcPct val="0"/>
              </a:spcBef>
              <a:buNone/>
              <a:tabLst>
                <a:tab pos="5941060" algn="l"/>
              </a:tabLst>
            </a:pPr>
            <a:r>
              <a:rPr lang="en-US" altLang="zh-CN" sz="2400" kern="100">
                <a:latin typeface="Times New Roman" panose="02020603050405020304" pitchFamily="18" charset="0"/>
                <a:ea typeface="楷体" panose="02010609060101010101" pitchFamily="49" charset="-122"/>
                <a:cs typeface="微软雅黑" panose="020B0503020204020204" pitchFamily="34" charset="-122"/>
              </a:rPr>
              <a:t>2</a:t>
            </a:r>
            <a:r>
              <a:rPr lang="zh-CN" altLang="zh-CN" sz="2400" kern="100">
                <a:latin typeface="Times New Roman" panose="02020603050405020304" pitchFamily="18" charset="0"/>
                <a:ea typeface="楷体" panose="02010609060101010101" pitchFamily="49" charset="-122"/>
                <a:cs typeface="微软雅黑" panose="020B0503020204020204" pitchFamily="34" charset="-122"/>
              </a:rPr>
              <a:t>．如图为某生物一个体细胞有丝分裂过程中相关物质的数量变化和分裂模式图，据图回答下列问题：</a:t>
            </a:r>
            <a:endParaRPr lang="zh-CN" altLang="zh-CN" sz="2400" kern="100">
              <a:latin typeface="Times New Roman" panose="02020603050405020304" pitchFamily="18" charset="0"/>
              <a:ea typeface="楷体" panose="02010609060101010101" pitchFamily="49" charset="-122"/>
              <a:cs typeface="微软雅黑" panose="020B0503020204020204" pitchFamily="34" charset="-122"/>
            </a:endParaRPr>
          </a:p>
          <a:p>
            <a:pPr marL="0" indent="0" algn="just" defTabSz="914400" fontAlgn="auto">
              <a:lnSpc>
                <a:spcPct val="150000"/>
              </a:lnSpc>
              <a:spcBef>
                <a:spcPct val="0"/>
              </a:spcBef>
              <a:buNone/>
              <a:tabLst>
                <a:tab pos="5941060" algn="l"/>
              </a:tabLst>
            </a:pPr>
            <a:endParaRPr lang="zh-CN" altLang="zh-CN" sz="2400" kern="100">
              <a:latin typeface="Times New Roman" panose="02020603050405020304" pitchFamily="18" charset="0"/>
              <a:ea typeface="微软雅黑" panose="020B0503020204020204" pitchFamily="34" charset="-122"/>
              <a:cs typeface="微软雅黑" panose="020B0503020204020204" pitchFamily="34" charset="-122"/>
            </a:endParaRPr>
          </a:p>
          <a:p>
            <a:pPr marL="0" indent="0" algn="just" defTabSz="914400" fontAlgn="auto">
              <a:lnSpc>
                <a:spcPct val="150000"/>
              </a:lnSpc>
              <a:spcBef>
                <a:spcPct val="0"/>
              </a:spcBef>
              <a:buNone/>
              <a:tabLst>
                <a:tab pos="5941060" algn="l"/>
              </a:tabLst>
            </a:pPr>
            <a:endParaRPr lang="zh-CN" altLang="zh-CN" sz="2400" kern="100">
              <a:latin typeface="Times New Roman" panose="02020603050405020304" pitchFamily="18" charset="0"/>
              <a:ea typeface="微软雅黑" panose="020B0503020204020204" pitchFamily="34" charset="-122"/>
              <a:cs typeface="微软雅黑" panose="020B0503020204020204" pitchFamily="34" charset="-122"/>
            </a:endParaRPr>
          </a:p>
          <a:p>
            <a:pPr marL="0" indent="0" algn="just" defTabSz="914400" fontAlgn="auto">
              <a:lnSpc>
                <a:spcPct val="150000"/>
              </a:lnSpc>
              <a:spcBef>
                <a:spcPct val="0"/>
              </a:spcBef>
              <a:buNone/>
              <a:tabLst>
                <a:tab pos="5941060" algn="l"/>
              </a:tabLst>
            </a:pPr>
            <a:endParaRPr lang="zh-CN" altLang="zh-CN" sz="2400" kern="100">
              <a:latin typeface="Times New Roman" panose="02020603050405020304" pitchFamily="18" charset="0"/>
              <a:ea typeface="微软雅黑" panose="020B0503020204020204" pitchFamily="34" charset="-122"/>
              <a:cs typeface="微软雅黑" panose="020B0503020204020204" pitchFamily="34" charset="-122"/>
            </a:endParaRPr>
          </a:p>
          <a:p>
            <a:pPr marL="0" indent="0" algn="just" defTabSz="914400" fontAlgn="auto">
              <a:lnSpc>
                <a:spcPct val="150000"/>
              </a:lnSpc>
              <a:spcBef>
                <a:spcPct val="0"/>
              </a:spcBef>
              <a:buNone/>
              <a:tabLst>
                <a:tab pos="5941060" algn="l"/>
              </a:tabLst>
            </a:pPr>
            <a:endParaRPr lang="zh-CN" altLang="zh-CN" sz="2400" kern="100">
              <a:latin typeface="Times New Roman" panose="02020603050405020304" pitchFamily="18" charset="0"/>
              <a:ea typeface="微软雅黑" panose="020B0503020204020204" pitchFamily="34" charset="-122"/>
              <a:cs typeface="微软雅黑" panose="020B0503020204020204" pitchFamily="34" charset="-122"/>
            </a:endParaRPr>
          </a:p>
          <a:p>
            <a:pPr marL="0" indent="0" algn="just" defTabSz="914400" fontAlgn="auto">
              <a:lnSpc>
                <a:spcPct val="150000"/>
              </a:lnSpc>
              <a:spcBef>
                <a:spcPct val="0"/>
              </a:spcBef>
              <a:buNone/>
              <a:tabLst>
                <a:tab pos="5941060" algn="l"/>
              </a:tabLst>
            </a:pPr>
            <a:endParaRPr lang="zh-CN" altLang="zh-CN" sz="2400" kern="100">
              <a:latin typeface="Times New Roman" panose="02020603050405020304" pitchFamily="18" charset="0"/>
              <a:ea typeface="微软雅黑" panose="020B0503020204020204" pitchFamily="34" charset="-122"/>
              <a:cs typeface="微软雅黑" panose="020B0503020204020204" pitchFamily="34" charset="-122"/>
            </a:endParaRPr>
          </a:p>
          <a:p>
            <a:pPr marL="0" indent="0" algn="just" defTabSz="914400" fontAlgn="auto">
              <a:lnSpc>
                <a:spcPct val="150000"/>
              </a:lnSpc>
              <a:spcBef>
                <a:spcPct val="0"/>
              </a:spcBef>
              <a:buNone/>
              <a:tabLst>
                <a:tab pos="5941060" algn="l"/>
              </a:tabLst>
            </a:pPr>
            <a:r>
              <a:rPr lang="en-US" altLang="zh-CN" sz="2400" kern="100">
                <a:latin typeface="Times New Roman" panose="02020603050405020304" pitchFamily="18" charset="0"/>
                <a:ea typeface="楷体" panose="02010609060101010101" pitchFamily="49" charset="-122"/>
                <a:cs typeface="微软雅黑" panose="020B0503020204020204" pitchFamily="34" charset="-122"/>
                <a:sym typeface="+mn-ea"/>
              </a:rPr>
              <a:t>(1)</a:t>
            </a:r>
            <a:r>
              <a:rPr lang="zh-CN" altLang="zh-CN" sz="2400" kern="100">
                <a:latin typeface="Times New Roman" panose="02020603050405020304" pitchFamily="18" charset="0"/>
                <a:ea typeface="楷体" panose="02010609060101010101" pitchFamily="49" charset="-122"/>
                <a:cs typeface="微软雅黑" panose="020B0503020204020204" pitchFamily="34" charset="-122"/>
                <a:sym typeface="+mn-ea"/>
              </a:rPr>
              <a:t>图乙中含有的染色体数是</a:t>
            </a:r>
            <a:r>
              <a:rPr lang="en-US" altLang="zh-CN" sz="2400" kern="100">
                <a:latin typeface="Times New Roman" panose="02020603050405020304" pitchFamily="18" charset="0"/>
                <a:ea typeface="楷体" panose="02010609060101010101" pitchFamily="49" charset="-122"/>
                <a:cs typeface="微软雅黑" panose="020B0503020204020204" pitchFamily="34" charset="-122"/>
                <a:sym typeface="+mn-ea"/>
              </a:rPr>
              <a:t>________</a:t>
            </a:r>
            <a:r>
              <a:rPr lang="zh-CN" altLang="zh-CN" sz="2400" kern="100">
                <a:latin typeface="Times New Roman" panose="02020603050405020304" pitchFamily="18" charset="0"/>
                <a:ea typeface="楷体" panose="02010609060101010101" pitchFamily="49" charset="-122"/>
                <a:cs typeface="微软雅黑" panose="020B0503020204020204" pitchFamily="34" charset="-122"/>
                <a:sym typeface="+mn-ea"/>
              </a:rPr>
              <a:t>条。</a:t>
            </a:r>
            <a:endParaRPr lang="zh-CN" altLang="zh-CN" sz="2400" kern="100">
              <a:latin typeface="Times New Roman" panose="02020603050405020304" pitchFamily="18" charset="0"/>
              <a:ea typeface="楷体" panose="02010609060101010101" pitchFamily="49" charset="-122"/>
              <a:cs typeface="微软雅黑" panose="020B0503020204020204" pitchFamily="34" charset="-122"/>
            </a:endParaRPr>
          </a:p>
          <a:p>
            <a:pPr marL="0" indent="0" algn="just" defTabSz="914400" fontAlgn="auto">
              <a:lnSpc>
                <a:spcPct val="150000"/>
              </a:lnSpc>
              <a:spcBef>
                <a:spcPct val="0"/>
              </a:spcBef>
              <a:buNone/>
              <a:tabLst>
                <a:tab pos="5941060" algn="l"/>
              </a:tabLst>
            </a:pPr>
            <a:r>
              <a:rPr lang="en-US" altLang="zh-CN" sz="2400" kern="100">
                <a:latin typeface="Times New Roman" panose="02020603050405020304" pitchFamily="18" charset="0"/>
                <a:ea typeface="楷体" panose="02010609060101010101" pitchFamily="49" charset="-122"/>
                <a:cs typeface="微软雅黑" panose="020B0503020204020204" pitchFamily="34" charset="-122"/>
                <a:sym typeface="+mn-ea"/>
              </a:rPr>
              <a:t>(2)</a:t>
            </a:r>
            <a:r>
              <a:rPr lang="zh-CN" altLang="zh-CN" sz="2400" kern="100">
                <a:latin typeface="Times New Roman" panose="02020603050405020304" pitchFamily="18" charset="0"/>
                <a:ea typeface="楷体" panose="02010609060101010101" pitchFamily="49" charset="-122"/>
                <a:cs typeface="微软雅黑" panose="020B0503020204020204" pitchFamily="34" charset="-122"/>
                <a:sym typeface="+mn-ea"/>
              </a:rPr>
              <a:t>图乙为细胞有丝分裂的</a:t>
            </a:r>
            <a:r>
              <a:rPr lang="en-US" altLang="zh-CN" sz="2400" kern="100">
                <a:latin typeface="Times New Roman" panose="02020603050405020304" pitchFamily="18" charset="0"/>
                <a:ea typeface="楷体" panose="02010609060101010101" pitchFamily="49" charset="-122"/>
                <a:cs typeface="微软雅黑" panose="020B0503020204020204" pitchFamily="34" charset="-122"/>
                <a:sym typeface="+mn-ea"/>
              </a:rPr>
              <a:t>________</a:t>
            </a:r>
            <a:r>
              <a:rPr lang="zh-CN" altLang="zh-CN" sz="2400" kern="100">
                <a:latin typeface="Times New Roman" panose="02020603050405020304" pitchFamily="18" charset="0"/>
                <a:ea typeface="楷体" panose="02010609060101010101" pitchFamily="49" charset="-122"/>
                <a:cs typeface="微软雅黑" panose="020B0503020204020204" pitchFamily="34" charset="-122"/>
                <a:sym typeface="+mn-ea"/>
              </a:rPr>
              <a:t>期图像。该时期的主要特征</a:t>
            </a:r>
            <a:r>
              <a:rPr lang="zh-CN" altLang="zh-CN" sz="2400" kern="100" smtClean="0">
                <a:latin typeface="Times New Roman" panose="02020603050405020304" pitchFamily="18" charset="0"/>
                <a:ea typeface="楷体" panose="02010609060101010101" pitchFamily="49" charset="-122"/>
                <a:cs typeface="微软雅黑" panose="020B0503020204020204" pitchFamily="34" charset="-122"/>
                <a:sym typeface="+mn-ea"/>
              </a:rPr>
              <a:t>是</a:t>
            </a:r>
            <a:r>
              <a:rPr lang="en-US" altLang="zh-CN" sz="2400" kern="100" smtClean="0">
                <a:latin typeface="Times New Roman" panose="02020603050405020304" pitchFamily="18" charset="0"/>
                <a:ea typeface="楷体" panose="02010609060101010101" pitchFamily="49" charset="-122"/>
                <a:cs typeface="微软雅黑" panose="020B0503020204020204" pitchFamily="34" charset="-122"/>
                <a:sym typeface="+mn-ea"/>
              </a:rPr>
              <a:t>____________________________________________________________</a:t>
            </a:r>
            <a:r>
              <a:rPr lang="zh-CN" altLang="zh-CN" sz="2400" kern="100" smtClean="0">
                <a:latin typeface="Times New Roman" panose="02020603050405020304" pitchFamily="18" charset="0"/>
                <a:ea typeface="楷体" panose="02010609060101010101" pitchFamily="49" charset="-122"/>
                <a:cs typeface="微软雅黑" panose="020B0503020204020204" pitchFamily="34" charset="-122"/>
                <a:sym typeface="+mn-ea"/>
              </a:rPr>
              <a:t>。</a:t>
            </a:r>
            <a:endParaRPr lang="zh-CN" altLang="zh-CN" sz="2400" kern="100" smtClean="0">
              <a:latin typeface="Times New Roman" panose="02020603050405020304" pitchFamily="18" charset="0"/>
              <a:ea typeface="楷体" panose="02010609060101010101" pitchFamily="49" charset="-122"/>
              <a:cs typeface="微软雅黑" panose="020B0503020204020204" pitchFamily="34" charset="-122"/>
              <a:sym typeface="+mn-ea"/>
            </a:endParaRPr>
          </a:p>
          <a:p>
            <a:pPr marL="0" indent="0" algn="just" defTabSz="914400" fontAlgn="auto">
              <a:lnSpc>
                <a:spcPct val="150000"/>
              </a:lnSpc>
              <a:spcBef>
                <a:spcPct val="0"/>
              </a:spcBef>
              <a:buNone/>
              <a:tabLst>
                <a:tab pos="5941060" algn="l"/>
              </a:tabLst>
            </a:pPr>
            <a:endParaRPr lang="zh-CN" altLang="zh-CN" sz="2400" kern="100" smtClean="0">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pic>
        <p:nvPicPr>
          <p:cNvPr id="5" name="图片 4"/>
          <p:cNvPicPr>
            <a:picLocks noChangeAspect="1"/>
          </p:cNvPicPr>
          <p:nvPr>
            <p:custDataLst>
              <p:tags r:id="rId3"/>
            </p:custDataLst>
          </p:nvPr>
        </p:nvPicPr>
        <p:blipFill>
          <a:blip r:embed="rId4"/>
          <a:stretch>
            <a:fillRect/>
          </a:stretch>
        </p:blipFill>
        <p:spPr>
          <a:xfrm>
            <a:off x="609600" y="1981811"/>
            <a:ext cx="10890250" cy="2482798"/>
          </a:xfrm>
          <a:prstGeom prst="rect">
            <a:avLst/>
          </a:prstGeom>
        </p:spPr>
      </p:pic>
      <p:sp>
        <p:nvSpPr>
          <p:cNvPr id="6" name="文本框 5"/>
          <p:cNvSpPr txBox="1"/>
          <p:nvPr>
            <p:custDataLst>
              <p:tags r:id="rId5"/>
            </p:custDataLst>
          </p:nvPr>
        </p:nvSpPr>
        <p:spPr>
          <a:xfrm>
            <a:off x="5086985" y="4632305"/>
            <a:ext cx="963930" cy="692785"/>
          </a:xfrm>
          <a:prstGeom prst="rect">
            <a:avLst/>
          </a:prstGeom>
          <a:noFill/>
        </p:spPr>
        <p:txBody>
          <a:bodyPr wrap="square" rtlCol="0" anchor="t">
            <a:noAutofit/>
          </a:bodyPr>
          <a:lstStyle/>
          <a:p>
            <a:r>
              <a:rPr lang="en-US" altLang="zh-CN" sz="2400" kern="10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8</a:t>
            </a:r>
            <a:r>
              <a:rPr lang="zh-CN" altLang="zh-CN" sz="2400" kern="10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　</a:t>
            </a:r>
            <a:endParaRPr lang="zh-CN" altLang="zh-CN" sz="2400" kern="10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endParaRPr>
          </a:p>
        </p:txBody>
      </p:sp>
      <p:sp>
        <p:nvSpPr>
          <p:cNvPr id="7" name="文本框 6"/>
          <p:cNvSpPr txBox="1"/>
          <p:nvPr>
            <p:custDataLst>
              <p:tags r:id="rId6"/>
            </p:custDataLst>
          </p:nvPr>
        </p:nvSpPr>
        <p:spPr>
          <a:xfrm>
            <a:off x="5568950" y="5149215"/>
            <a:ext cx="842645" cy="570865"/>
          </a:xfrm>
          <a:prstGeom prst="rect">
            <a:avLst/>
          </a:prstGeom>
          <a:noFill/>
        </p:spPr>
        <p:txBody>
          <a:bodyPr wrap="square" rtlCol="0" anchor="t">
            <a:noAutofit/>
          </a:bodyPr>
          <a:lstStyle/>
          <a:p>
            <a:r>
              <a:rPr lang="zh-CN" altLang="zh-CN" sz="2400" kern="10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后</a:t>
            </a:r>
            <a:endParaRPr lang="zh-CN" altLang="zh-CN" sz="2400" kern="10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endParaRPr>
          </a:p>
        </p:txBody>
      </p:sp>
      <p:sp>
        <p:nvSpPr>
          <p:cNvPr id="11" name="文本框 10"/>
          <p:cNvSpPr txBox="1"/>
          <p:nvPr>
            <p:custDataLst>
              <p:tags r:id="rId7"/>
            </p:custDataLst>
          </p:nvPr>
        </p:nvSpPr>
        <p:spPr>
          <a:xfrm>
            <a:off x="866140" y="5720080"/>
            <a:ext cx="9954260" cy="550545"/>
          </a:xfrm>
          <a:prstGeom prst="rect">
            <a:avLst/>
          </a:prstGeom>
          <a:noFill/>
        </p:spPr>
        <p:txBody>
          <a:bodyPr wrap="square" rtlCol="0" anchor="t">
            <a:noAutofit/>
          </a:bodyPr>
          <a:lstStyle/>
          <a:p>
            <a:r>
              <a:rPr lang="zh-CN" altLang="zh-CN" sz="2400" kern="10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染色体的着丝粒分裂，</a:t>
            </a:r>
            <a:r>
              <a:rPr lang="zh-CN" altLang="en-US" sz="2400" kern="10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染色体在纺锤丝的牵引下移向细胞两极</a:t>
            </a:r>
            <a:endParaRPr lang="zh-CN" altLang="en-US" sz="2400" kern="10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endParaRPr>
          </a:p>
          <a:p>
            <a:endParaRPr lang="zh-CN" altLang="zh-CN" sz="2400" kern="10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Box 2"/>
          <p:cNvSpPr txBox="1"/>
          <p:nvPr>
            <p:custDataLst>
              <p:tags r:id="rId1"/>
            </p:custDataLst>
          </p:nvPr>
        </p:nvSpPr>
        <p:spPr>
          <a:xfrm>
            <a:off x="793750" y="0"/>
            <a:ext cx="2853055" cy="621515"/>
          </a:xfrm>
          <a:prstGeom prst="rect">
            <a:avLst/>
          </a:prstGeom>
          <a:noFill/>
        </p:spPr>
        <p:txBody>
          <a:bodyPr wrap="square" lIns="91438" tIns="45719" rIns="91438" bIns="45719" rtlCol="0">
            <a:spAutoFit/>
          </a:bodyPr>
          <a:lstStyle/>
          <a:p>
            <a:pPr>
              <a:lnSpc>
                <a:spcPct val="150000"/>
              </a:lnSpc>
            </a:pPr>
            <a:r>
              <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课堂练习</a:t>
            </a:r>
            <a:endPar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 name="内容占位符 1"/>
          <p:cNvSpPr>
            <a:spLocks noGrp="1"/>
          </p:cNvSpPr>
          <p:nvPr>
            <p:ph idx="4294967295"/>
            <p:custDataLst>
              <p:tags r:id="rId2"/>
            </p:custDataLst>
          </p:nvPr>
        </p:nvSpPr>
        <p:spPr>
          <a:xfrm>
            <a:off x="793750" y="695325"/>
            <a:ext cx="10706100" cy="6019800"/>
          </a:xfrm>
        </p:spPr>
        <p:txBody>
          <a:bodyPr>
            <a:noAutofit/>
          </a:bodyPr>
          <a:lstStyle/>
          <a:p>
            <a:pPr marL="0" indent="0" algn="just" defTabSz="914400" fontAlgn="auto">
              <a:lnSpc>
                <a:spcPct val="150000"/>
              </a:lnSpc>
              <a:spcBef>
                <a:spcPct val="0"/>
              </a:spcBef>
              <a:buNone/>
              <a:tabLst>
                <a:tab pos="5941060" algn="l"/>
              </a:tabLst>
            </a:pPr>
            <a:r>
              <a:rPr lang="en-US" altLang="zh-CN" sz="2400" kern="100">
                <a:latin typeface="Times New Roman" panose="02020603050405020304" pitchFamily="18" charset="0"/>
                <a:ea typeface="楷体" panose="02010609060101010101" pitchFamily="49" charset="-122"/>
                <a:cs typeface="微软雅黑" panose="020B0503020204020204" pitchFamily="34" charset="-122"/>
              </a:rPr>
              <a:t>2</a:t>
            </a:r>
            <a:r>
              <a:rPr lang="zh-CN" altLang="zh-CN" sz="2400" kern="100">
                <a:latin typeface="Times New Roman" panose="02020603050405020304" pitchFamily="18" charset="0"/>
                <a:ea typeface="楷体" panose="02010609060101010101" pitchFamily="49" charset="-122"/>
                <a:cs typeface="微软雅黑" panose="020B0503020204020204" pitchFamily="34" charset="-122"/>
              </a:rPr>
              <a:t>．如图为某生物一个体细胞有丝分裂过程中相关物质的数量变化和分裂模式图，据图回答下列问题：</a:t>
            </a:r>
            <a:endParaRPr lang="zh-CN" altLang="zh-CN" sz="2400" kern="100">
              <a:latin typeface="Times New Roman" panose="02020603050405020304" pitchFamily="18" charset="0"/>
              <a:ea typeface="楷体" panose="02010609060101010101" pitchFamily="49" charset="-122"/>
              <a:cs typeface="微软雅黑" panose="020B0503020204020204" pitchFamily="34" charset="-122"/>
            </a:endParaRPr>
          </a:p>
          <a:p>
            <a:pPr marL="0" indent="0" algn="just" defTabSz="914400" fontAlgn="auto">
              <a:lnSpc>
                <a:spcPct val="150000"/>
              </a:lnSpc>
              <a:spcBef>
                <a:spcPct val="0"/>
              </a:spcBef>
              <a:buNone/>
              <a:tabLst>
                <a:tab pos="5941060" algn="l"/>
              </a:tabLst>
            </a:pPr>
            <a:endParaRPr lang="zh-CN" altLang="zh-CN" sz="2400" kern="100">
              <a:latin typeface="Times New Roman" panose="02020603050405020304" pitchFamily="18" charset="0"/>
              <a:ea typeface="微软雅黑" panose="020B0503020204020204" pitchFamily="34" charset="-122"/>
              <a:cs typeface="微软雅黑" panose="020B0503020204020204" pitchFamily="34" charset="-122"/>
            </a:endParaRPr>
          </a:p>
          <a:p>
            <a:pPr marL="0" indent="0" algn="just" defTabSz="914400" fontAlgn="auto">
              <a:lnSpc>
                <a:spcPct val="150000"/>
              </a:lnSpc>
              <a:spcBef>
                <a:spcPct val="0"/>
              </a:spcBef>
              <a:buNone/>
              <a:tabLst>
                <a:tab pos="5941060" algn="l"/>
              </a:tabLst>
            </a:pPr>
            <a:endParaRPr lang="zh-CN" altLang="zh-CN" sz="2400" kern="100">
              <a:latin typeface="Times New Roman" panose="02020603050405020304" pitchFamily="18" charset="0"/>
              <a:ea typeface="微软雅黑" panose="020B0503020204020204" pitchFamily="34" charset="-122"/>
              <a:cs typeface="微软雅黑" panose="020B0503020204020204" pitchFamily="34" charset="-122"/>
            </a:endParaRPr>
          </a:p>
          <a:p>
            <a:pPr marL="0" indent="0" algn="just" defTabSz="914400" fontAlgn="auto">
              <a:lnSpc>
                <a:spcPct val="150000"/>
              </a:lnSpc>
              <a:spcBef>
                <a:spcPct val="0"/>
              </a:spcBef>
              <a:buNone/>
              <a:tabLst>
                <a:tab pos="5941060" algn="l"/>
              </a:tabLst>
            </a:pPr>
            <a:endParaRPr lang="zh-CN" altLang="zh-CN" sz="2400" kern="100">
              <a:latin typeface="Times New Roman" panose="02020603050405020304" pitchFamily="18" charset="0"/>
              <a:ea typeface="微软雅黑" panose="020B0503020204020204" pitchFamily="34" charset="-122"/>
              <a:cs typeface="微软雅黑" panose="020B0503020204020204" pitchFamily="34" charset="-122"/>
            </a:endParaRPr>
          </a:p>
          <a:p>
            <a:pPr marL="0" indent="0" algn="just" defTabSz="914400" fontAlgn="auto">
              <a:lnSpc>
                <a:spcPct val="150000"/>
              </a:lnSpc>
              <a:spcBef>
                <a:spcPct val="0"/>
              </a:spcBef>
              <a:buNone/>
              <a:tabLst>
                <a:tab pos="5941060" algn="l"/>
              </a:tabLst>
            </a:pPr>
            <a:endParaRPr lang="zh-CN" altLang="zh-CN" sz="2400" kern="100">
              <a:latin typeface="Times New Roman" panose="02020603050405020304" pitchFamily="18" charset="0"/>
              <a:ea typeface="微软雅黑" panose="020B0503020204020204" pitchFamily="34" charset="-122"/>
              <a:cs typeface="微软雅黑" panose="020B0503020204020204" pitchFamily="34" charset="-122"/>
            </a:endParaRPr>
          </a:p>
          <a:p>
            <a:pPr marL="0" indent="0" algn="just" defTabSz="914400" fontAlgn="auto">
              <a:lnSpc>
                <a:spcPct val="150000"/>
              </a:lnSpc>
              <a:spcBef>
                <a:spcPct val="0"/>
              </a:spcBef>
              <a:buNone/>
              <a:tabLst>
                <a:tab pos="5941060" algn="l"/>
              </a:tabLst>
            </a:pPr>
            <a:endParaRPr lang="zh-CN" altLang="zh-CN" sz="2400" kern="100">
              <a:latin typeface="Times New Roman" panose="02020603050405020304" pitchFamily="18" charset="0"/>
              <a:ea typeface="微软雅黑" panose="020B0503020204020204" pitchFamily="34" charset="-122"/>
              <a:cs typeface="微软雅黑" panose="020B0503020204020204" pitchFamily="34" charset="-122"/>
            </a:endParaRPr>
          </a:p>
          <a:p>
            <a:pPr marL="0" indent="0" algn="just">
              <a:lnSpc>
                <a:spcPct val="150000"/>
              </a:lnSpc>
              <a:spcBef>
                <a:spcPct val="0"/>
              </a:spcBef>
              <a:buNone/>
              <a:tabLst>
                <a:tab pos="5941060" algn="l"/>
              </a:tabLst>
            </a:pPr>
            <a:r>
              <a:rPr lang="en-US" altLang="zh-CN" sz="2400" kern="100">
                <a:latin typeface="Times New Roman" panose="02020603050405020304" pitchFamily="18" charset="0"/>
                <a:ea typeface="楷体" panose="02010609060101010101" pitchFamily="49" charset="-122"/>
                <a:cs typeface="Courier New" panose="02070309020205020404"/>
                <a:sym typeface="+mn-ea"/>
              </a:rPr>
              <a:t>(3)</a:t>
            </a:r>
            <a:r>
              <a:rPr lang="zh-CN" altLang="zh-CN" sz="2400" kern="100">
                <a:latin typeface="Times New Roman" panose="02020603050405020304" pitchFamily="18" charset="0"/>
                <a:ea typeface="楷体" panose="02010609060101010101" pitchFamily="49" charset="-122"/>
                <a:cs typeface="Times New Roman" panose="02020603050405020304"/>
                <a:sym typeface="+mn-ea"/>
              </a:rPr>
              <a:t>若</a:t>
            </a:r>
            <a:r>
              <a:rPr lang="en-US" altLang="zh-CN" sz="2400" kern="100">
                <a:latin typeface="Times New Roman" panose="02020603050405020304" pitchFamily="18" charset="0"/>
                <a:ea typeface="楷体" panose="02010609060101010101" pitchFamily="49" charset="-122"/>
                <a:cs typeface="Times New Roman" panose="02020603050405020304"/>
                <a:sym typeface="+mn-ea"/>
              </a:rPr>
              <a:t>②</a:t>
            </a:r>
            <a:r>
              <a:rPr lang="zh-CN" altLang="zh-CN" sz="2400" kern="100">
                <a:latin typeface="Times New Roman" panose="02020603050405020304" pitchFamily="18" charset="0"/>
                <a:ea typeface="楷体" panose="02010609060101010101" pitchFamily="49" charset="-122"/>
                <a:cs typeface="Times New Roman" panose="02020603050405020304"/>
                <a:sym typeface="+mn-ea"/>
              </a:rPr>
              <a:t>染色体的遗传信息来自父方，那么与之遗传信息完全相同的染色体为</a:t>
            </a:r>
            <a:r>
              <a:rPr lang="en-US" altLang="zh-CN" sz="2400" kern="100">
                <a:latin typeface="Times New Roman" panose="02020603050405020304" pitchFamily="18" charset="0"/>
                <a:ea typeface="楷体" panose="02010609060101010101" pitchFamily="49" charset="-122"/>
                <a:cs typeface="Courier New" panose="02070309020205020404"/>
                <a:sym typeface="+mn-ea"/>
              </a:rPr>
              <a:t>___</a:t>
            </a:r>
            <a:r>
              <a:rPr lang="zh-CN" altLang="zh-CN" sz="2400" kern="100">
                <a:latin typeface="Times New Roman" panose="02020603050405020304" pitchFamily="18" charset="0"/>
                <a:ea typeface="楷体" panose="02010609060101010101" pitchFamily="49" charset="-122"/>
                <a:cs typeface="Times New Roman" panose="02020603050405020304"/>
                <a:sym typeface="+mn-ea"/>
              </a:rPr>
              <a:t>，其遗传信息完全相同的原因是</a:t>
            </a:r>
            <a:r>
              <a:rPr lang="en-US" altLang="zh-CN" sz="2400" kern="100">
                <a:latin typeface="Times New Roman" panose="02020603050405020304" pitchFamily="18" charset="0"/>
                <a:ea typeface="楷体" panose="02010609060101010101" pitchFamily="49" charset="-122"/>
                <a:cs typeface="Courier New" panose="02070309020205020404"/>
                <a:sym typeface="+mn-ea"/>
              </a:rPr>
              <a:t>_____________________________________</a:t>
            </a:r>
            <a:r>
              <a:rPr lang="zh-CN" altLang="zh-CN" sz="2400" kern="100">
                <a:latin typeface="Times New Roman" panose="02020603050405020304" pitchFamily="18" charset="0"/>
                <a:ea typeface="楷体" panose="02010609060101010101" pitchFamily="49" charset="-122"/>
                <a:cs typeface="Times New Roman" panose="02020603050405020304"/>
                <a:sym typeface="+mn-ea"/>
              </a:rPr>
              <a:t>。</a:t>
            </a:r>
            <a:endParaRPr lang="zh-CN" altLang="zh-CN" sz="2400" kern="100">
              <a:latin typeface="Times New Roman" panose="02020603050405020304" pitchFamily="18" charset="0"/>
              <a:ea typeface="楷体" panose="02010609060101010101" pitchFamily="49" charset="-122"/>
              <a:cs typeface="Courier New" panose="02070309020205020404"/>
            </a:endParaRPr>
          </a:p>
          <a:p>
            <a:pPr marL="0" indent="0" algn="just">
              <a:lnSpc>
                <a:spcPct val="150000"/>
              </a:lnSpc>
              <a:spcBef>
                <a:spcPct val="0"/>
              </a:spcBef>
              <a:buNone/>
              <a:tabLst>
                <a:tab pos="5941060" algn="l"/>
              </a:tabLst>
            </a:pPr>
            <a:r>
              <a:rPr lang="en-US" altLang="zh-CN" sz="2400" kern="100">
                <a:latin typeface="Times New Roman" panose="02020603050405020304" pitchFamily="18" charset="0"/>
                <a:ea typeface="楷体" panose="02010609060101010101" pitchFamily="49" charset="-122"/>
                <a:cs typeface="Courier New" panose="02070309020205020404"/>
                <a:sym typeface="+mn-ea"/>
              </a:rPr>
              <a:t>(4)</a:t>
            </a:r>
            <a:r>
              <a:rPr lang="zh-CN" altLang="zh-CN" sz="2400" kern="100">
                <a:latin typeface="Times New Roman" panose="02020603050405020304" pitchFamily="18" charset="0"/>
                <a:ea typeface="楷体" panose="02010609060101010101" pitchFamily="49" charset="-122"/>
                <a:cs typeface="Times New Roman" panose="02020603050405020304"/>
                <a:sym typeface="+mn-ea"/>
              </a:rPr>
              <a:t>图乙对应于图甲中的</a:t>
            </a:r>
            <a:r>
              <a:rPr lang="en-US" altLang="zh-CN" sz="2400" kern="100">
                <a:latin typeface="Times New Roman" panose="02020603050405020304" pitchFamily="18" charset="0"/>
                <a:ea typeface="楷体" panose="02010609060101010101" pitchFamily="49" charset="-122"/>
                <a:cs typeface="Courier New" panose="02070309020205020404"/>
                <a:sym typeface="+mn-ea"/>
              </a:rPr>
              <a:t>________</a:t>
            </a:r>
            <a:r>
              <a:rPr lang="zh-CN" altLang="zh-CN" sz="2400" kern="100">
                <a:latin typeface="Times New Roman" panose="02020603050405020304" pitchFamily="18" charset="0"/>
                <a:ea typeface="楷体" panose="02010609060101010101" pitchFamily="49" charset="-122"/>
                <a:cs typeface="Times New Roman" panose="02020603050405020304"/>
                <a:sym typeface="+mn-ea"/>
              </a:rPr>
              <a:t>段，图丙对应于图甲中的</a:t>
            </a:r>
            <a:r>
              <a:rPr lang="en-US" altLang="zh-CN" sz="2400" kern="100">
                <a:latin typeface="Times New Roman" panose="02020603050405020304" pitchFamily="18" charset="0"/>
                <a:ea typeface="楷体" panose="02010609060101010101" pitchFamily="49" charset="-122"/>
                <a:cs typeface="Courier New" panose="02070309020205020404"/>
                <a:sym typeface="+mn-ea"/>
              </a:rPr>
              <a:t>________</a:t>
            </a:r>
            <a:r>
              <a:rPr lang="zh-CN" altLang="zh-CN" sz="2400" kern="100">
                <a:latin typeface="Times New Roman" panose="02020603050405020304" pitchFamily="18" charset="0"/>
                <a:ea typeface="楷体" panose="02010609060101010101" pitchFamily="49" charset="-122"/>
                <a:cs typeface="Times New Roman" panose="02020603050405020304"/>
                <a:sym typeface="+mn-ea"/>
              </a:rPr>
              <a:t>段。</a:t>
            </a:r>
            <a:endParaRPr lang="zh-CN" altLang="zh-CN" sz="2400" kern="100">
              <a:latin typeface="Times New Roman" panose="02020603050405020304" pitchFamily="18" charset="0"/>
              <a:ea typeface="楷体" panose="02010609060101010101" pitchFamily="49" charset="-122"/>
              <a:cs typeface="微软雅黑" panose="020B0503020204020204" pitchFamily="34" charset="-122"/>
              <a:sym typeface="+mn-ea"/>
            </a:endParaRPr>
          </a:p>
          <a:p>
            <a:pPr marL="0" indent="0" algn="just" defTabSz="914400" fontAlgn="auto">
              <a:lnSpc>
                <a:spcPct val="150000"/>
              </a:lnSpc>
              <a:spcBef>
                <a:spcPct val="0"/>
              </a:spcBef>
              <a:buNone/>
              <a:tabLst>
                <a:tab pos="5941060" algn="l"/>
              </a:tabLst>
            </a:pPr>
            <a:endParaRPr lang="zh-CN" altLang="zh-CN" sz="2400" kern="100" smtClean="0">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pic>
        <p:nvPicPr>
          <p:cNvPr id="5" name="图片 4"/>
          <p:cNvPicPr>
            <a:picLocks noChangeAspect="1"/>
          </p:cNvPicPr>
          <p:nvPr>
            <p:custDataLst>
              <p:tags r:id="rId3"/>
            </p:custDataLst>
          </p:nvPr>
        </p:nvPicPr>
        <p:blipFill>
          <a:blip r:embed="rId4"/>
          <a:stretch>
            <a:fillRect/>
          </a:stretch>
        </p:blipFill>
        <p:spPr>
          <a:xfrm>
            <a:off x="609600" y="1981811"/>
            <a:ext cx="10890250" cy="2482798"/>
          </a:xfrm>
          <a:prstGeom prst="rect">
            <a:avLst/>
          </a:prstGeom>
        </p:spPr>
      </p:pic>
      <p:sp>
        <p:nvSpPr>
          <p:cNvPr id="8" name="文本框 7"/>
          <p:cNvSpPr txBox="1"/>
          <p:nvPr>
            <p:custDataLst>
              <p:tags r:id="rId5"/>
            </p:custDataLst>
          </p:nvPr>
        </p:nvSpPr>
        <p:spPr>
          <a:xfrm>
            <a:off x="902335" y="5145305"/>
            <a:ext cx="963930" cy="692785"/>
          </a:xfrm>
          <a:prstGeom prst="rect">
            <a:avLst/>
          </a:prstGeom>
          <a:noFill/>
        </p:spPr>
        <p:txBody>
          <a:bodyPr wrap="square" rtlCol="0" anchor="t">
            <a:noAutofit/>
          </a:bodyPr>
          <a:lstStyle/>
          <a:p>
            <a:r>
              <a:rPr lang="en-US" altLang="en-US" sz="2400" kern="10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⑥</a:t>
            </a:r>
            <a:endParaRPr lang="en-US" altLang="en-US" sz="2400" kern="10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endParaRPr>
          </a:p>
        </p:txBody>
      </p:sp>
      <p:sp>
        <p:nvSpPr>
          <p:cNvPr id="9" name="文本框 8"/>
          <p:cNvSpPr txBox="1"/>
          <p:nvPr>
            <p:custDataLst>
              <p:tags r:id="rId6"/>
            </p:custDataLst>
          </p:nvPr>
        </p:nvSpPr>
        <p:spPr>
          <a:xfrm>
            <a:off x="5604510" y="5141495"/>
            <a:ext cx="6096000" cy="461665"/>
          </a:xfrm>
          <a:prstGeom prst="rect">
            <a:avLst/>
          </a:prstGeom>
          <a:noFill/>
        </p:spPr>
        <p:txBody>
          <a:bodyPr wrap="square" rtlCol="0" anchor="t">
            <a:spAutoFit/>
          </a:bodyPr>
          <a:lstStyle/>
          <a:p>
            <a:r>
              <a:rPr lang="zh-CN" altLang="zh-CN" sz="2400" kern="10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它们是由同一条染色体</a:t>
            </a:r>
            <a:r>
              <a:rPr lang="zh-CN" altLang="en-US" sz="2400" kern="10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复制、分离后形成的</a:t>
            </a:r>
            <a:endParaRPr lang="zh-CN" altLang="en-US" sz="2400" kern="10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endParaRPr>
          </a:p>
        </p:txBody>
      </p:sp>
      <p:sp>
        <p:nvSpPr>
          <p:cNvPr id="10" name="文本框 9"/>
          <p:cNvSpPr txBox="1"/>
          <p:nvPr>
            <p:custDataLst>
              <p:tags r:id="rId7"/>
            </p:custDataLst>
          </p:nvPr>
        </p:nvSpPr>
        <p:spPr>
          <a:xfrm>
            <a:off x="4413250" y="5751095"/>
            <a:ext cx="963930" cy="692785"/>
          </a:xfrm>
          <a:prstGeom prst="rect">
            <a:avLst/>
          </a:prstGeom>
          <a:noFill/>
        </p:spPr>
        <p:txBody>
          <a:bodyPr wrap="square" rtlCol="0" anchor="t">
            <a:noAutofit/>
          </a:bodyPr>
          <a:lstStyle/>
          <a:p>
            <a:r>
              <a:rPr lang="en-US" altLang="zh-CN" sz="2400" kern="10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ef</a:t>
            </a:r>
            <a:endParaRPr lang="en-US" altLang="zh-CN" sz="2400" kern="10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endParaRPr>
          </a:p>
        </p:txBody>
      </p:sp>
      <p:sp>
        <p:nvSpPr>
          <p:cNvPr id="12" name="文本框 11"/>
          <p:cNvSpPr txBox="1"/>
          <p:nvPr>
            <p:custDataLst>
              <p:tags r:id="rId8"/>
            </p:custDataLst>
          </p:nvPr>
        </p:nvSpPr>
        <p:spPr>
          <a:xfrm>
            <a:off x="8996680" y="5730040"/>
            <a:ext cx="963930" cy="692785"/>
          </a:xfrm>
          <a:prstGeom prst="rect">
            <a:avLst/>
          </a:prstGeom>
          <a:noFill/>
        </p:spPr>
        <p:txBody>
          <a:bodyPr wrap="square" rtlCol="0" anchor="t">
            <a:noAutofit/>
          </a:bodyPr>
          <a:lstStyle/>
          <a:p>
            <a:r>
              <a:rPr lang="en-US" altLang="zh-CN" sz="2400" kern="10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ce</a:t>
            </a:r>
            <a:endParaRPr lang="en-US" altLang="zh-CN" sz="2400" kern="10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3"/>
          <p:cNvSpPr txBox="1">
            <a:spLocks noChangeArrowheads="1"/>
          </p:cNvSpPr>
          <p:nvPr>
            <p:custDataLst>
              <p:tags r:id="rId1"/>
            </p:custDataLst>
          </p:nvPr>
        </p:nvSpPr>
        <p:spPr>
          <a:xfrm>
            <a:off x="2442794" y="3343815"/>
            <a:ext cx="1120480" cy="2815027"/>
          </a:xfrm>
          <a:prstGeom prst="rect">
            <a:avLst/>
          </a:prstGeom>
        </p:spPr>
        <p:txBody>
          <a:bodyPr>
            <a:normAutofit fontScale="97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印品黑体" panose="00000500000000000000" pitchFamily="2" charset="-122"/>
                <a:ea typeface="印品黑体" panose="000005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印品黑体" panose="00000500000000000000" pitchFamily="2" charset="-122"/>
                <a:ea typeface="印品黑体" panose="00000500000000000000"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印品黑体" panose="00000500000000000000" pitchFamily="2" charset="-122"/>
                <a:ea typeface="印品黑体" panose="00000500000000000000"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印品黑体" panose="00000500000000000000" pitchFamily="2" charset="-122"/>
                <a:ea typeface="印品黑体" panose="00000500000000000000" pitchFamily="2" charset="-122"/>
                <a:cs typeface="+mn-cs"/>
              </a:defRPr>
            </a:lvl4pPr>
            <a:lvl5pPr marL="20561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印品黑体" panose="00000500000000000000" pitchFamily="2" charset="-122"/>
                <a:ea typeface="印品黑体" panose="00000500000000000000" pitchFamily="2" charset="-122"/>
                <a:cs typeface="+mn-cs"/>
              </a:defRPr>
            </a:lvl5pPr>
            <a:lvl6pPr marL="25133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Tx/>
              <a:buNone/>
            </a:pPr>
            <a:r>
              <a:rPr lang="zh-CN" altLang="en-US" sz="2400">
                <a:solidFill>
                  <a:srgbClr val="000C0C"/>
                </a:solidFill>
                <a:latin typeface="Times New Roman" panose="02020603050405020304" pitchFamily="18" charset="0"/>
                <a:ea typeface="微软雅黑" panose="020B0503020204020204" pitchFamily="34" charset="-122"/>
                <a:cs typeface="黑体" panose="02010609060101010101" charset="-122"/>
              </a:rPr>
              <a:t>前期：</a:t>
            </a:r>
            <a:endParaRPr lang="zh-CN" altLang="en-US" sz="2400">
              <a:solidFill>
                <a:srgbClr val="000C0C"/>
              </a:solidFill>
              <a:latin typeface="Times New Roman" panose="02020603050405020304" pitchFamily="18" charset="0"/>
              <a:ea typeface="微软雅黑" panose="020B0503020204020204" pitchFamily="34" charset="-122"/>
              <a:cs typeface="黑体" panose="02010609060101010101" charset="-122"/>
            </a:endParaRPr>
          </a:p>
          <a:p>
            <a:pPr>
              <a:lnSpc>
                <a:spcPct val="150000"/>
              </a:lnSpc>
              <a:buFontTx/>
              <a:buNone/>
            </a:pPr>
            <a:r>
              <a:rPr lang="zh-CN" altLang="en-US" sz="2400">
                <a:solidFill>
                  <a:srgbClr val="000C0C"/>
                </a:solidFill>
                <a:latin typeface="Times New Roman" panose="02020603050405020304" pitchFamily="18" charset="0"/>
                <a:ea typeface="微软雅黑" panose="020B0503020204020204" pitchFamily="34" charset="-122"/>
                <a:cs typeface="黑体" panose="02010609060101010101" charset="-122"/>
              </a:rPr>
              <a:t>中期：</a:t>
            </a:r>
            <a:endParaRPr lang="zh-CN" altLang="en-US" sz="2400">
              <a:solidFill>
                <a:srgbClr val="000C0C"/>
              </a:solidFill>
              <a:latin typeface="Times New Roman" panose="02020603050405020304" pitchFamily="18" charset="0"/>
              <a:ea typeface="微软雅黑" panose="020B0503020204020204" pitchFamily="34" charset="-122"/>
              <a:cs typeface="黑体" panose="02010609060101010101" charset="-122"/>
            </a:endParaRPr>
          </a:p>
          <a:p>
            <a:pPr>
              <a:lnSpc>
                <a:spcPct val="150000"/>
              </a:lnSpc>
              <a:buFontTx/>
              <a:buNone/>
            </a:pPr>
            <a:r>
              <a:rPr lang="zh-CN" altLang="en-US" sz="2400">
                <a:solidFill>
                  <a:srgbClr val="000C0C"/>
                </a:solidFill>
                <a:latin typeface="Times New Roman" panose="02020603050405020304" pitchFamily="18" charset="0"/>
                <a:ea typeface="微软雅黑" panose="020B0503020204020204" pitchFamily="34" charset="-122"/>
                <a:cs typeface="黑体" panose="02010609060101010101" charset="-122"/>
              </a:rPr>
              <a:t>后期</a:t>
            </a:r>
            <a:r>
              <a:rPr lang="en-US" altLang="zh-CN" sz="2400">
                <a:solidFill>
                  <a:srgbClr val="000C0C"/>
                </a:solidFill>
                <a:latin typeface="Times New Roman" panose="02020603050405020304" pitchFamily="18" charset="0"/>
                <a:ea typeface="微软雅黑" panose="020B0503020204020204" pitchFamily="34" charset="-122"/>
                <a:cs typeface="黑体" panose="02010609060101010101" charset="-122"/>
              </a:rPr>
              <a:t>:</a:t>
            </a:r>
            <a:endParaRPr lang="en-US" altLang="zh-CN" sz="2400">
              <a:solidFill>
                <a:srgbClr val="000C0C"/>
              </a:solidFill>
              <a:latin typeface="Times New Roman" panose="02020603050405020304" pitchFamily="18" charset="0"/>
              <a:ea typeface="微软雅黑" panose="020B0503020204020204" pitchFamily="34" charset="-122"/>
              <a:cs typeface="黑体" panose="02010609060101010101" charset="-122"/>
            </a:endParaRPr>
          </a:p>
          <a:p>
            <a:pPr>
              <a:lnSpc>
                <a:spcPct val="150000"/>
              </a:lnSpc>
              <a:buFontTx/>
              <a:buNone/>
            </a:pPr>
            <a:r>
              <a:rPr lang="zh-CN" altLang="en-US" sz="2400">
                <a:solidFill>
                  <a:srgbClr val="000C0C"/>
                </a:solidFill>
                <a:latin typeface="Times New Roman" panose="02020603050405020304" pitchFamily="18" charset="0"/>
                <a:ea typeface="微软雅黑" panose="020B0503020204020204" pitchFamily="34" charset="-122"/>
                <a:cs typeface="黑体" panose="02010609060101010101" charset="-122"/>
              </a:rPr>
              <a:t>末期</a:t>
            </a:r>
            <a:r>
              <a:rPr lang="en-US" altLang="zh-CN" sz="2400">
                <a:solidFill>
                  <a:srgbClr val="000C0C"/>
                </a:solidFill>
                <a:latin typeface="Times New Roman" panose="02020603050405020304" pitchFamily="18" charset="0"/>
                <a:ea typeface="微软雅黑" panose="020B0503020204020204" pitchFamily="34" charset="-122"/>
                <a:cs typeface="黑体" panose="02010609060101010101" charset="-122"/>
              </a:rPr>
              <a:t>:</a:t>
            </a:r>
            <a:endParaRPr lang="zh-CN" altLang="en-US" sz="2400">
              <a:solidFill>
                <a:srgbClr val="000C0C"/>
              </a:solidFill>
              <a:latin typeface="Times New Roman" panose="02020603050405020304" pitchFamily="18" charset="0"/>
              <a:ea typeface="微软雅黑" panose="020B0503020204020204" pitchFamily="34" charset="-122"/>
              <a:cs typeface="黑体" panose="02010609060101010101" charset="-122"/>
            </a:endParaRPr>
          </a:p>
        </p:txBody>
      </p:sp>
      <p:sp>
        <p:nvSpPr>
          <p:cNvPr id="21" name="Text Box 13"/>
          <p:cNvSpPr txBox="1">
            <a:spLocks noChangeArrowheads="1"/>
          </p:cNvSpPr>
          <p:nvPr>
            <p:custDataLst>
              <p:tags r:id="rId2"/>
            </p:custDataLst>
          </p:nvPr>
        </p:nvSpPr>
        <p:spPr bwMode="auto">
          <a:xfrm>
            <a:off x="827412" y="2499041"/>
            <a:ext cx="555280" cy="2160240"/>
          </a:xfrm>
          <a:prstGeom prst="rect">
            <a:avLst/>
          </a:prstGeom>
          <a:noFill/>
          <a:ln w="9525">
            <a:noFill/>
            <a:miter lim="800000"/>
          </a:ln>
          <a:effectLst/>
        </p:spPr>
        <p:txBody>
          <a:bodyPr vert="eaVert" wrap="square" lIns="92075" tIns="46038" rIns="92075" bIns="46038">
            <a:spAutoFit/>
          </a:bodyPr>
          <a:lstStyle/>
          <a:p>
            <a:pPr>
              <a:spcBef>
                <a:spcPct val="50000"/>
              </a:spcBef>
            </a:pPr>
            <a:r>
              <a:rPr lang="zh-CN" altLang="en-US" sz="2400">
                <a:solidFill>
                  <a:srgbClr val="000C0C"/>
                </a:solidFill>
                <a:latin typeface="Times New Roman" panose="02020603050405020304" pitchFamily="18" charset="0"/>
                <a:ea typeface="微软雅黑" panose="020B0503020204020204" pitchFamily="34" charset="-122"/>
              </a:rPr>
              <a:t>细胞增殖</a:t>
            </a:r>
            <a:endParaRPr lang="zh-CN" altLang="en-US" sz="2400">
              <a:solidFill>
                <a:srgbClr val="000C0C"/>
              </a:solidFill>
              <a:latin typeface="Times New Roman" panose="02020603050405020304" pitchFamily="18" charset="0"/>
              <a:ea typeface="微软雅黑" panose="020B0503020204020204" pitchFamily="34" charset="-122"/>
            </a:endParaRPr>
          </a:p>
        </p:txBody>
      </p:sp>
      <p:sp>
        <p:nvSpPr>
          <p:cNvPr id="23" name="AutoShape 5"/>
          <p:cNvSpPr/>
          <p:nvPr>
            <p:custDataLst>
              <p:tags r:id="rId3"/>
            </p:custDataLst>
          </p:nvPr>
        </p:nvSpPr>
        <p:spPr bwMode="auto">
          <a:xfrm>
            <a:off x="1387168" y="1138009"/>
            <a:ext cx="270113" cy="4129268"/>
          </a:xfrm>
          <a:prstGeom prst="leftBrace">
            <a:avLst>
              <a:gd name="adj1" fmla="val 103111"/>
              <a:gd name="adj2" fmla="val 49308"/>
            </a:avLst>
          </a:prstGeom>
          <a:noFill/>
          <a:ln w="57150">
            <a:solidFill>
              <a:srgbClr val="1E386B"/>
            </a:solidFill>
            <a:round/>
          </a:ln>
          <a:effectLst/>
        </p:spPr>
        <p:txBody>
          <a:bodyPr wrap="none" lIns="92075" tIns="46038" rIns="92075" bIns="46038" anchor="ctr"/>
          <a:lstStyle/>
          <a:p>
            <a:endParaRPr lang="zh-CN" altLang="en-US" sz="2400">
              <a:latin typeface="Times New Roman" panose="02020603050405020304" pitchFamily="18" charset="0"/>
              <a:ea typeface="微软雅黑" panose="020B0503020204020204" pitchFamily="34" charset="-122"/>
            </a:endParaRPr>
          </a:p>
        </p:txBody>
      </p:sp>
      <p:sp>
        <p:nvSpPr>
          <p:cNvPr id="25" name="Text Box 7"/>
          <p:cNvSpPr txBox="1">
            <a:spLocks noChangeArrowheads="1"/>
          </p:cNvSpPr>
          <p:nvPr>
            <p:custDataLst>
              <p:tags r:id="rId4"/>
            </p:custDataLst>
          </p:nvPr>
        </p:nvSpPr>
        <p:spPr bwMode="auto">
          <a:xfrm>
            <a:off x="1692032" y="925080"/>
            <a:ext cx="2094763" cy="462307"/>
          </a:xfrm>
          <a:prstGeom prst="rect">
            <a:avLst/>
          </a:prstGeom>
          <a:noFill/>
          <a:ln w="9525">
            <a:noFill/>
            <a:miter lim="800000"/>
          </a:ln>
          <a:effectLst/>
        </p:spPr>
        <p:txBody>
          <a:bodyPr wrap="square" lIns="92075" tIns="46038" rIns="92075" bIns="46038">
            <a:spAutoFit/>
          </a:bodyPr>
          <a:lstStyle/>
          <a:p>
            <a:r>
              <a:rPr kumimoji="1" lang="zh-CN" altLang="en-US" sz="2400">
                <a:solidFill>
                  <a:srgbClr val="000C0C"/>
                </a:solidFill>
                <a:latin typeface="Times New Roman" panose="02020603050405020304" pitchFamily="18" charset="0"/>
                <a:ea typeface="微软雅黑" panose="020B0503020204020204" pitchFamily="34" charset="-122"/>
              </a:rPr>
              <a:t>细胞增殖</a:t>
            </a:r>
            <a:endParaRPr kumimoji="1" lang="zh-CN" altLang="en-US" sz="2400">
              <a:solidFill>
                <a:srgbClr val="000C0C"/>
              </a:solidFill>
              <a:effectLst>
                <a:outerShdw blurRad="38100" dist="38100" dir="2700000" algn="tl">
                  <a:srgbClr val="C0C0C0"/>
                </a:outerShdw>
              </a:effectLst>
              <a:latin typeface="Times New Roman" panose="02020603050405020304" pitchFamily="18" charset="0"/>
              <a:ea typeface="微软雅黑" panose="020B0503020204020204" pitchFamily="34" charset="-122"/>
            </a:endParaRPr>
          </a:p>
        </p:txBody>
      </p:sp>
      <p:sp>
        <p:nvSpPr>
          <p:cNvPr id="26" name="Text Box 7"/>
          <p:cNvSpPr txBox="1">
            <a:spLocks noChangeArrowheads="1"/>
          </p:cNvSpPr>
          <p:nvPr>
            <p:custDataLst>
              <p:tags r:id="rId5"/>
            </p:custDataLst>
          </p:nvPr>
        </p:nvSpPr>
        <p:spPr bwMode="auto">
          <a:xfrm>
            <a:off x="1692032" y="1964236"/>
            <a:ext cx="2094763" cy="462307"/>
          </a:xfrm>
          <a:prstGeom prst="rect">
            <a:avLst/>
          </a:prstGeom>
          <a:noFill/>
          <a:ln w="9525">
            <a:noFill/>
            <a:miter lim="800000"/>
          </a:ln>
          <a:effectLst/>
        </p:spPr>
        <p:txBody>
          <a:bodyPr wrap="square" lIns="92075" tIns="46038" rIns="92075" bIns="46038">
            <a:spAutoFit/>
          </a:bodyPr>
          <a:lstStyle/>
          <a:p>
            <a:r>
              <a:rPr kumimoji="1" lang="zh-CN" altLang="en-US" sz="2400">
                <a:solidFill>
                  <a:srgbClr val="000C0C"/>
                </a:solidFill>
                <a:latin typeface="Times New Roman" panose="02020603050405020304" pitchFamily="18" charset="0"/>
                <a:ea typeface="微软雅黑" panose="020B0503020204020204" pitchFamily="34" charset="-122"/>
              </a:rPr>
              <a:t>细胞周期</a:t>
            </a:r>
            <a:endParaRPr kumimoji="1" lang="zh-CN" altLang="en-US" sz="2400">
              <a:solidFill>
                <a:srgbClr val="000C0C"/>
              </a:solidFill>
              <a:effectLst>
                <a:outerShdw blurRad="38100" dist="38100" dir="2700000" algn="tl">
                  <a:srgbClr val="C0C0C0"/>
                </a:outerShdw>
              </a:effectLst>
              <a:latin typeface="Times New Roman" panose="02020603050405020304" pitchFamily="18" charset="0"/>
              <a:ea typeface="微软雅黑" panose="020B0503020204020204" pitchFamily="34" charset="-122"/>
            </a:endParaRPr>
          </a:p>
        </p:txBody>
      </p:sp>
      <p:sp>
        <p:nvSpPr>
          <p:cNvPr id="27" name="Text Box 7"/>
          <p:cNvSpPr txBox="1">
            <a:spLocks noChangeArrowheads="1"/>
          </p:cNvSpPr>
          <p:nvPr>
            <p:custDataLst>
              <p:tags r:id="rId6"/>
            </p:custDataLst>
          </p:nvPr>
        </p:nvSpPr>
        <p:spPr bwMode="auto">
          <a:xfrm>
            <a:off x="1653932" y="3931467"/>
            <a:ext cx="627550" cy="1570303"/>
          </a:xfrm>
          <a:prstGeom prst="rect">
            <a:avLst/>
          </a:prstGeom>
          <a:noFill/>
          <a:ln w="9525">
            <a:noFill/>
            <a:miter lim="800000"/>
          </a:ln>
          <a:effectLst/>
        </p:spPr>
        <p:txBody>
          <a:bodyPr wrap="square" lIns="92075" tIns="46038" rIns="92075" bIns="46038">
            <a:spAutoFit/>
          </a:bodyPr>
          <a:lstStyle/>
          <a:p>
            <a:r>
              <a:rPr kumimoji="1" lang="zh-CN" altLang="en-US" sz="2400">
                <a:solidFill>
                  <a:srgbClr val="000C0C"/>
                </a:solidFill>
                <a:latin typeface="Times New Roman" panose="02020603050405020304" pitchFamily="18" charset="0"/>
                <a:ea typeface="微软雅黑" panose="020B0503020204020204" pitchFamily="34" charset="-122"/>
              </a:rPr>
              <a:t>有丝分裂</a:t>
            </a:r>
            <a:endParaRPr kumimoji="1" lang="zh-CN" altLang="en-US" sz="2400">
              <a:solidFill>
                <a:srgbClr val="000C0C"/>
              </a:solidFill>
              <a:effectLst>
                <a:outerShdw blurRad="38100" dist="38100" dir="2700000" algn="tl">
                  <a:srgbClr val="C0C0C0"/>
                </a:outerShdw>
              </a:effectLst>
              <a:latin typeface="Times New Roman" panose="02020603050405020304" pitchFamily="18" charset="0"/>
              <a:ea typeface="微软雅黑" panose="020B0503020204020204" pitchFamily="34" charset="-122"/>
            </a:endParaRPr>
          </a:p>
        </p:txBody>
      </p:sp>
      <p:sp>
        <p:nvSpPr>
          <p:cNvPr id="29" name="AutoShape 5"/>
          <p:cNvSpPr/>
          <p:nvPr>
            <p:custDataLst>
              <p:tags r:id="rId7"/>
            </p:custDataLst>
          </p:nvPr>
        </p:nvSpPr>
        <p:spPr bwMode="auto">
          <a:xfrm>
            <a:off x="2135078" y="3493082"/>
            <a:ext cx="270113" cy="2375272"/>
          </a:xfrm>
          <a:prstGeom prst="leftBrace">
            <a:avLst>
              <a:gd name="adj1" fmla="val 103111"/>
              <a:gd name="adj2" fmla="val 50000"/>
            </a:avLst>
          </a:prstGeom>
          <a:noFill/>
          <a:ln w="57150">
            <a:solidFill>
              <a:srgbClr val="1E386B"/>
            </a:solidFill>
            <a:round/>
          </a:ln>
          <a:effectLst/>
        </p:spPr>
        <p:txBody>
          <a:bodyPr wrap="none" lIns="92075" tIns="46038" rIns="92075" bIns="46038" anchor="ctr"/>
          <a:lstStyle/>
          <a:p>
            <a:endParaRPr lang="zh-CN" altLang="en-US" sz="2400">
              <a:latin typeface="Times New Roman" panose="02020603050405020304" pitchFamily="18" charset="0"/>
              <a:ea typeface="微软雅黑" panose="020B0503020204020204" pitchFamily="34" charset="-122"/>
            </a:endParaRPr>
          </a:p>
        </p:txBody>
      </p:sp>
      <p:sp>
        <p:nvSpPr>
          <p:cNvPr id="30" name="AutoShape 5"/>
          <p:cNvSpPr/>
          <p:nvPr>
            <p:custDataLst>
              <p:tags r:id="rId8"/>
            </p:custDataLst>
          </p:nvPr>
        </p:nvSpPr>
        <p:spPr bwMode="auto">
          <a:xfrm>
            <a:off x="3219204" y="1662116"/>
            <a:ext cx="117151" cy="1175091"/>
          </a:xfrm>
          <a:prstGeom prst="leftBrace">
            <a:avLst>
              <a:gd name="adj1" fmla="val 103111"/>
              <a:gd name="adj2" fmla="val 50000"/>
            </a:avLst>
          </a:prstGeom>
          <a:noFill/>
          <a:ln w="57150">
            <a:solidFill>
              <a:srgbClr val="1E386B"/>
            </a:solidFill>
            <a:round/>
          </a:ln>
          <a:effectLst/>
        </p:spPr>
        <p:txBody>
          <a:bodyPr wrap="none" lIns="92075" tIns="46038" rIns="92075" bIns="46038" anchor="ctr"/>
          <a:lstStyle/>
          <a:p>
            <a:endParaRPr lang="zh-CN" altLang="en-US" sz="2400">
              <a:latin typeface="Times New Roman" panose="02020603050405020304" pitchFamily="18" charset="0"/>
              <a:ea typeface="微软雅黑" panose="020B0503020204020204" pitchFamily="34" charset="-122"/>
            </a:endParaRPr>
          </a:p>
        </p:txBody>
      </p:sp>
      <p:sp>
        <p:nvSpPr>
          <p:cNvPr id="32" name="文本框 31"/>
          <p:cNvSpPr txBox="1"/>
          <p:nvPr>
            <p:custDataLst>
              <p:tags r:id="rId9"/>
            </p:custDataLst>
          </p:nvPr>
        </p:nvSpPr>
        <p:spPr>
          <a:xfrm>
            <a:off x="3401636" y="1414650"/>
            <a:ext cx="2145060" cy="461665"/>
          </a:xfrm>
          <a:prstGeom prst="rect">
            <a:avLst/>
          </a:prstGeom>
          <a:noFill/>
        </p:spPr>
        <p:txBody>
          <a:bodyPr wrap="square">
            <a:spAutoFit/>
          </a:bodyPr>
          <a:lstStyle/>
          <a:p>
            <a:r>
              <a:rPr kumimoji="0" lang="zh-CN" altLang="en-US" sz="2400" i="0" u="none" strike="noStrike" kern="1200" cap="none" spc="0" normalizeH="0" baseline="0" noProof="0">
                <a:ln>
                  <a:noFill/>
                </a:ln>
                <a:solidFill>
                  <a:srgbClr val="000C0C"/>
                </a:solidFill>
                <a:effectLst/>
                <a:uLnTx/>
                <a:uFillTx/>
                <a:latin typeface="Times New Roman" panose="02020603050405020304" pitchFamily="18" charset="0"/>
                <a:ea typeface="微软雅黑" panose="020B0503020204020204" pitchFamily="34" charset="-122"/>
              </a:rPr>
              <a:t>分裂间期：</a:t>
            </a:r>
            <a:endParaRPr kumimoji="0" lang="zh-CN" altLang="en-US" sz="2400" i="0" u="none" strike="noStrike" kern="1200" cap="none" spc="0" normalizeH="0" baseline="0" noProof="0">
              <a:ln>
                <a:noFill/>
              </a:ln>
              <a:solidFill>
                <a:srgbClr val="000C0C"/>
              </a:solidFill>
              <a:effectLst/>
              <a:uLnTx/>
              <a:uFillTx/>
              <a:latin typeface="Times New Roman" panose="02020603050405020304" pitchFamily="18" charset="0"/>
              <a:ea typeface="微软雅黑" panose="020B0503020204020204" pitchFamily="34" charset="-122"/>
            </a:endParaRPr>
          </a:p>
        </p:txBody>
      </p:sp>
      <p:sp>
        <p:nvSpPr>
          <p:cNvPr id="33" name="文本框 32"/>
          <p:cNvSpPr txBox="1"/>
          <p:nvPr>
            <p:custDataLst>
              <p:tags r:id="rId10"/>
            </p:custDataLst>
          </p:nvPr>
        </p:nvSpPr>
        <p:spPr>
          <a:xfrm>
            <a:off x="3401636" y="2499041"/>
            <a:ext cx="2145060" cy="461665"/>
          </a:xfrm>
          <a:prstGeom prst="rect">
            <a:avLst/>
          </a:prstGeom>
          <a:noFill/>
        </p:spPr>
        <p:txBody>
          <a:bodyPr wrap="square">
            <a:spAutoFit/>
          </a:bodyPr>
          <a:lstStyle/>
          <a:p>
            <a:r>
              <a:rPr kumimoji="0" lang="zh-CN" altLang="en-US" sz="2400" i="0" u="none" strike="noStrike" kern="1200" cap="none" spc="0" normalizeH="0" baseline="0" noProof="0">
                <a:ln>
                  <a:noFill/>
                </a:ln>
                <a:solidFill>
                  <a:srgbClr val="000C0C"/>
                </a:solidFill>
                <a:effectLst/>
                <a:uLnTx/>
                <a:uFillTx/>
                <a:latin typeface="Times New Roman" panose="02020603050405020304" pitchFamily="18" charset="0"/>
                <a:ea typeface="微软雅黑" panose="020B0503020204020204" pitchFamily="34" charset="-122"/>
              </a:rPr>
              <a:t>分裂期</a:t>
            </a:r>
            <a:endParaRPr kumimoji="0" lang="zh-CN" altLang="en-US" sz="2400" i="0" u="none" strike="noStrike" kern="1200" cap="none" spc="0" normalizeH="0" baseline="0" noProof="0">
              <a:ln>
                <a:noFill/>
              </a:ln>
              <a:solidFill>
                <a:srgbClr val="000C0C"/>
              </a:solidFill>
              <a:effectLst/>
              <a:uLnTx/>
              <a:uFillTx/>
              <a:latin typeface="Times New Roman" panose="02020603050405020304" pitchFamily="18" charset="0"/>
              <a:ea typeface="微软雅黑" panose="020B0503020204020204" pitchFamily="34" charset="-122"/>
            </a:endParaRPr>
          </a:p>
        </p:txBody>
      </p:sp>
      <p:sp>
        <p:nvSpPr>
          <p:cNvPr id="35" name="文本框 34"/>
          <p:cNvSpPr txBox="1"/>
          <p:nvPr>
            <p:custDataLst>
              <p:tags r:id="rId11"/>
            </p:custDataLst>
          </p:nvPr>
        </p:nvSpPr>
        <p:spPr>
          <a:xfrm>
            <a:off x="4898278" y="1414649"/>
            <a:ext cx="7858124" cy="461665"/>
          </a:xfrm>
          <a:prstGeom prst="rect">
            <a:avLst/>
          </a:prstGeom>
          <a:noFill/>
        </p:spPr>
        <p:txBody>
          <a:bodyPr wrap="square">
            <a:spAutoFit/>
          </a:bodyPr>
          <a:lstStyle/>
          <a:p>
            <a:r>
              <a:rPr kumimoji="0" lang="en-US" altLang="zh-CN" sz="2400" i="0" u="none" strike="noStrike" kern="1200" cap="none" spc="0" normalizeH="0" baseline="0" noProof="0">
                <a:ln>
                  <a:noFill/>
                </a:ln>
                <a:solidFill>
                  <a:srgbClr val="000C0C"/>
                </a:solidFill>
                <a:effectLst/>
                <a:uLnTx/>
                <a:uFillTx/>
                <a:latin typeface="Times New Roman" panose="02020603050405020304" pitchFamily="18" charset="0"/>
                <a:ea typeface="微软雅黑" panose="020B0503020204020204" pitchFamily="34" charset="-122"/>
                <a:cs typeface="黑体" panose="02010609060101010101" charset="-122"/>
              </a:rPr>
              <a:t>DNA</a:t>
            </a:r>
            <a:r>
              <a:rPr kumimoji="0" lang="zh-CN" altLang="en-US" sz="2400" i="0" u="none" strike="noStrike" kern="1200" cap="none" spc="0" normalizeH="0" baseline="0" noProof="0">
                <a:ln>
                  <a:noFill/>
                </a:ln>
                <a:solidFill>
                  <a:srgbClr val="000C0C"/>
                </a:solidFill>
                <a:effectLst/>
                <a:uLnTx/>
                <a:uFillTx/>
                <a:latin typeface="Times New Roman" panose="02020603050405020304" pitchFamily="18" charset="0"/>
                <a:ea typeface="微软雅黑" panose="020B0503020204020204" pitchFamily="34" charset="-122"/>
                <a:cs typeface="黑体" panose="02010609060101010101" charset="-122"/>
              </a:rPr>
              <a:t>复制、蛋白质合成</a:t>
            </a:r>
            <a:endParaRPr lang="zh-CN" altLang="en-US" sz="2400">
              <a:latin typeface="Times New Roman" panose="02020603050405020304" pitchFamily="18" charset="0"/>
              <a:ea typeface="微软雅黑" panose="020B0503020204020204" pitchFamily="34" charset="-122"/>
              <a:cs typeface="黑体" panose="02010609060101010101" charset="-122"/>
            </a:endParaRPr>
          </a:p>
        </p:txBody>
      </p:sp>
      <p:sp>
        <p:nvSpPr>
          <p:cNvPr id="4" name="文本框 3"/>
          <p:cNvSpPr txBox="1"/>
          <p:nvPr>
            <p:custDataLst>
              <p:tags r:id="rId12"/>
            </p:custDataLst>
          </p:nvPr>
        </p:nvSpPr>
        <p:spPr>
          <a:xfrm>
            <a:off x="3277779" y="3449754"/>
            <a:ext cx="9913593" cy="461665"/>
          </a:xfrm>
          <a:prstGeom prst="rect">
            <a:avLst/>
          </a:prstGeom>
          <a:noFill/>
        </p:spPr>
        <p:txBody>
          <a:bodyPr wrap="square">
            <a:spAutoFit/>
          </a:bodyPr>
          <a:lstStyle/>
          <a:p>
            <a:r>
              <a:rPr lang="zh-CN" altLang="en-US" sz="2400">
                <a:effectLst/>
                <a:latin typeface="Times New Roman" panose="02020603050405020304" pitchFamily="18" charset="0"/>
                <a:ea typeface="微软雅黑" panose="020B0503020204020204" pitchFamily="34" charset="-122"/>
              </a:rPr>
              <a:t>核膜消失、核仁解体；染色质一丝变成染色体，出现纺锤体</a:t>
            </a:r>
            <a:endParaRPr lang="zh-CN" altLang="en-US" sz="2400">
              <a:effectLst/>
              <a:latin typeface="Times New Roman" panose="02020603050405020304" pitchFamily="18" charset="0"/>
              <a:ea typeface="微软雅黑" panose="020B0503020204020204" pitchFamily="34" charset="-122"/>
            </a:endParaRPr>
          </a:p>
        </p:txBody>
      </p:sp>
      <p:sp>
        <p:nvSpPr>
          <p:cNvPr id="5" name="文本框 4"/>
          <p:cNvSpPr txBox="1"/>
          <p:nvPr>
            <p:custDataLst>
              <p:tags r:id="rId13"/>
            </p:custDataLst>
          </p:nvPr>
        </p:nvSpPr>
        <p:spPr>
          <a:xfrm>
            <a:off x="3277779" y="4109705"/>
            <a:ext cx="8485339" cy="461665"/>
          </a:xfrm>
          <a:prstGeom prst="rect">
            <a:avLst/>
          </a:prstGeom>
          <a:noFill/>
        </p:spPr>
        <p:txBody>
          <a:bodyPr wrap="square">
            <a:spAutoFit/>
          </a:bodyPr>
          <a:lstStyle/>
          <a:p>
            <a:r>
              <a:rPr lang="zh-CN" altLang="en-US" sz="2400">
                <a:effectLst/>
                <a:latin typeface="Times New Roman" panose="02020603050405020304" pitchFamily="18" charset="0"/>
                <a:ea typeface="微软雅黑" panose="020B0503020204020204" pitchFamily="34" charset="-122"/>
              </a:rPr>
              <a:t>染色体形态稳定、数目清晰，着丝粒排列在赤道板上</a:t>
            </a:r>
            <a:endParaRPr lang="zh-CN" altLang="en-US" sz="2400">
              <a:effectLst/>
              <a:latin typeface="Times New Roman" panose="02020603050405020304" pitchFamily="18" charset="0"/>
              <a:ea typeface="微软雅黑" panose="020B0503020204020204" pitchFamily="34" charset="-122"/>
            </a:endParaRPr>
          </a:p>
        </p:txBody>
      </p:sp>
      <p:sp>
        <p:nvSpPr>
          <p:cNvPr id="7" name="文本框 6"/>
          <p:cNvSpPr txBox="1"/>
          <p:nvPr>
            <p:custDataLst>
              <p:tags r:id="rId14"/>
            </p:custDataLst>
          </p:nvPr>
        </p:nvSpPr>
        <p:spPr>
          <a:xfrm>
            <a:off x="3219204" y="4758197"/>
            <a:ext cx="9691356" cy="461665"/>
          </a:xfrm>
          <a:prstGeom prst="rect">
            <a:avLst/>
          </a:prstGeom>
          <a:noFill/>
        </p:spPr>
        <p:txBody>
          <a:bodyPr wrap="square">
            <a:spAutoFit/>
          </a:bodyPr>
          <a:lstStyle/>
          <a:p>
            <a:r>
              <a:rPr lang="zh-CN" altLang="en-US" sz="2400">
                <a:effectLst/>
                <a:latin typeface="Times New Roman" panose="02020603050405020304" pitchFamily="18" charset="0"/>
                <a:ea typeface="微软雅黑" panose="020B0503020204020204" pitchFamily="34" charset="-122"/>
                <a:cs typeface="黑体" panose="02010609060101010101" charset="-122"/>
              </a:rPr>
              <a:t>着丝粒一分为二，染色体数目加倍</a:t>
            </a:r>
            <a:r>
              <a:rPr lang="en-US" altLang="zh-CN" sz="2400">
                <a:effectLst/>
                <a:latin typeface="Times New Roman" panose="02020603050405020304" pitchFamily="18" charset="0"/>
                <a:ea typeface="微软雅黑" panose="020B0503020204020204" pitchFamily="34" charset="-122"/>
                <a:cs typeface="黑体" panose="02010609060101010101" charset="-122"/>
              </a:rPr>
              <a:t>,</a:t>
            </a:r>
            <a:r>
              <a:rPr lang="zh-CN" altLang="en-US" sz="2400">
                <a:effectLst/>
                <a:latin typeface="Times New Roman" panose="02020603050405020304" pitchFamily="18" charset="0"/>
                <a:ea typeface="微软雅黑" panose="020B0503020204020204" pitchFamily="34" charset="-122"/>
                <a:cs typeface="黑体" panose="02010609060101010101" charset="-122"/>
              </a:rPr>
              <a:t>平均分配并移向细胞两极</a:t>
            </a:r>
            <a:endParaRPr lang="zh-CN" altLang="en-US" sz="2400">
              <a:effectLst/>
              <a:latin typeface="Times New Roman" panose="02020603050405020304" pitchFamily="18" charset="0"/>
              <a:ea typeface="微软雅黑" panose="020B0503020204020204" pitchFamily="34" charset="-122"/>
              <a:cs typeface="黑体" panose="02010609060101010101" charset="-122"/>
            </a:endParaRPr>
          </a:p>
        </p:txBody>
      </p:sp>
      <p:sp>
        <p:nvSpPr>
          <p:cNvPr id="9" name="文本框 8"/>
          <p:cNvSpPr txBox="1"/>
          <p:nvPr>
            <p:custDataLst>
              <p:tags r:id="rId15"/>
            </p:custDataLst>
          </p:nvPr>
        </p:nvSpPr>
        <p:spPr>
          <a:xfrm>
            <a:off x="3277779" y="5406689"/>
            <a:ext cx="8964115" cy="461665"/>
          </a:xfrm>
          <a:prstGeom prst="rect">
            <a:avLst/>
          </a:prstGeom>
          <a:noFill/>
        </p:spPr>
        <p:txBody>
          <a:bodyPr wrap="square">
            <a:spAutoFit/>
          </a:bodyPr>
          <a:lstStyle/>
          <a:p>
            <a:r>
              <a:rPr lang="zh-CN" altLang="en-US" sz="2400">
                <a:effectLst/>
                <a:latin typeface="Times New Roman" panose="02020603050405020304" pitchFamily="18" charset="0"/>
                <a:ea typeface="微软雅黑" panose="020B0503020204020204" pitchFamily="34" charset="-122"/>
              </a:rPr>
              <a:t>核膜、核仁出现，染色体变成染色质丝，纺锤丝消失</a:t>
            </a:r>
            <a:endParaRPr lang="zh-CN" altLang="en-US" sz="2400">
              <a:effectLst/>
              <a:latin typeface="Times New Roman" panose="02020603050405020304" pitchFamily="18" charset="0"/>
              <a:ea typeface="微软雅黑" panose="020B0503020204020204" pitchFamily="34" charset="-122"/>
            </a:endParaRPr>
          </a:p>
        </p:txBody>
      </p:sp>
      <p:sp>
        <p:nvSpPr>
          <p:cNvPr id="22" name="TextBox 2"/>
          <p:cNvSpPr txBox="1"/>
          <p:nvPr>
            <p:custDataLst>
              <p:tags r:id="rId16"/>
            </p:custDataLst>
          </p:nvPr>
        </p:nvSpPr>
        <p:spPr>
          <a:xfrm>
            <a:off x="793750" y="0"/>
            <a:ext cx="2853055" cy="621515"/>
          </a:xfrm>
          <a:prstGeom prst="rect">
            <a:avLst/>
          </a:prstGeom>
          <a:noFill/>
        </p:spPr>
        <p:txBody>
          <a:bodyPr wrap="square" lIns="91438" tIns="45719" rIns="91438" bIns="45719" rtlCol="0">
            <a:spAutoFit/>
          </a:bodyPr>
          <a:lstStyle/>
          <a:p>
            <a:pPr>
              <a:lnSpc>
                <a:spcPct val="150000"/>
              </a:lnSpc>
            </a:pPr>
            <a:r>
              <a:rPr lang="zh-CN" altLang="en-US" sz="2600" b="1" smtClean="0">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小结</a:t>
            </a:r>
            <a:endPar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ppt_x"/>
                                          </p:val>
                                        </p:tav>
                                        <p:tav tm="100000">
                                          <p:val>
                                            <p:strVal val="#ppt_x"/>
                                          </p:val>
                                        </p:tav>
                                      </p:tavLst>
                                    </p:anim>
                                    <p:anim calcmode="lin" valueType="num">
                                      <p:cBhvr additive="base">
                                        <p:cTn id="1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ppt_x"/>
                                          </p:val>
                                        </p:tav>
                                        <p:tav tm="100000">
                                          <p:val>
                                            <p:strVal val="#ppt_x"/>
                                          </p:val>
                                        </p:tav>
                                      </p:tavLst>
                                    </p:anim>
                                    <p:anim calcmode="lin" valueType="num">
                                      <p:cBhvr additive="base">
                                        <p:cTn id="46" dur="500" fill="hold"/>
                                        <p:tgtEl>
                                          <p:spTgt spid="2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ppt_x"/>
                                          </p:val>
                                        </p:tav>
                                        <p:tav tm="100000">
                                          <p:val>
                                            <p:strVal val="#ppt_x"/>
                                          </p:val>
                                        </p:tav>
                                      </p:tavLst>
                                    </p:anim>
                                    <p:anim calcmode="lin" valueType="num">
                                      <p:cBhvr additive="base">
                                        <p:cTn id="54" dur="500" fill="hold"/>
                                        <p:tgtEl>
                                          <p:spTgt spid="2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additive="base">
                                        <p:cTn id="57" dur="500" fill="hold"/>
                                        <p:tgtEl>
                                          <p:spTgt spid="4"/>
                                        </p:tgtEl>
                                        <p:attrNameLst>
                                          <p:attrName>ppt_x</p:attrName>
                                        </p:attrNameLst>
                                      </p:cBhvr>
                                      <p:tavLst>
                                        <p:tav tm="0">
                                          <p:val>
                                            <p:strVal val="#ppt_x"/>
                                          </p:val>
                                        </p:tav>
                                        <p:tav tm="100000">
                                          <p:val>
                                            <p:strVal val="#ppt_x"/>
                                          </p:val>
                                        </p:tav>
                                      </p:tavLst>
                                    </p:anim>
                                    <p:anim calcmode="lin" valueType="num">
                                      <p:cBhvr additive="base">
                                        <p:cTn id="58" dur="500" fill="hold"/>
                                        <p:tgtEl>
                                          <p:spTgt spid="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500" fill="hold"/>
                                        <p:tgtEl>
                                          <p:spTgt spid="5"/>
                                        </p:tgtEl>
                                        <p:attrNameLst>
                                          <p:attrName>ppt_x</p:attrName>
                                        </p:attrNameLst>
                                      </p:cBhvr>
                                      <p:tavLst>
                                        <p:tav tm="0">
                                          <p:val>
                                            <p:strVal val="#ppt_x"/>
                                          </p:val>
                                        </p:tav>
                                        <p:tav tm="100000">
                                          <p:val>
                                            <p:strVal val="#ppt_x"/>
                                          </p:val>
                                        </p:tav>
                                      </p:tavLst>
                                    </p:anim>
                                    <p:anim calcmode="lin" valueType="num">
                                      <p:cBhvr additive="base">
                                        <p:cTn id="62" dur="500" fill="hold"/>
                                        <p:tgtEl>
                                          <p:spTgt spid="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7"/>
                                        </p:tgtEl>
                                        <p:attrNameLst>
                                          <p:attrName>style.visibility</p:attrName>
                                        </p:attrNameLst>
                                      </p:cBhvr>
                                      <p:to>
                                        <p:strVal val="visible"/>
                                      </p:to>
                                    </p:set>
                                    <p:anim calcmode="lin" valueType="num">
                                      <p:cBhvr additive="base">
                                        <p:cTn id="65" dur="500" fill="hold"/>
                                        <p:tgtEl>
                                          <p:spTgt spid="7"/>
                                        </p:tgtEl>
                                        <p:attrNameLst>
                                          <p:attrName>ppt_x</p:attrName>
                                        </p:attrNameLst>
                                      </p:cBhvr>
                                      <p:tavLst>
                                        <p:tav tm="0">
                                          <p:val>
                                            <p:strVal val="#ppt_x"/>
                                          </p:val>
                                        </p:tav>
                                        <p:tav tm="100000">
                                          <p:val>
                                            <p:strVal val="#ppt_x"/>
                                          </p:val>
                                        </p:tav>
                                      </p:tavLst>
                                    </p:anim>
                                    <p:anim calcmode="lin" valueType="num">
                                      <p:cBhvr additive="base">
                                        <p:cTn id="66" dur="500" fill="hold"/>
                                        <p:tgtEl>
                                          <p:spTgt spid="7"/>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additive="base">
                                        <p:cTn id="69" dur="500" fill="hold"/>
                                        <p:tgtEl>
                                          <p:spTgt spid="9"/>
                                        </p:tgtEl>
                                        <p:attrNameLst>
                                          <p:attrName>ppt_x</p:attrName>
                                        </p:attrNameLst>
                                      </p:cBhvr>
                                      <p:tavLst>
                                        <p:tav tm="0">
                                          <p:val>
                                            <p:strVal val="#ppt_x"/>
                                          </p:val>
                                        </p:tav>
                                        <p:tav tm="100000">
                                          <p:val>
                                            <p:strVal val="#ppt_x"/>
                                          </p:val>
                                        </p:tav>
                                      </p:tavLst>
                                    </p:anim>
                                    <p:anim calcmode="lin" valueType="num">
                                      <p:cBhvr additive="base">
                                        <p:cTn id="7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1" grpId="0"/>
      <p:bldP spid="23" grpId="0" animBg="1"/>
      <p:bldP spid="25" grpId="0"/>
      <p:bldP spid="26" grpId="0"/>
      <p:bldP spid="27" grpId="0"/>
      <p:bldP spid="29" grpId="0" animBg="1"/>
      <p:bldP spid="30" grpId="0" animBg="1"/>
      <p:bldP spid="32" grpId="0"/>
      <p:bldP spid="33" grpId="0"/>
      <p:bldP spid="35" grpId="0"/>
      <p:bldP spid="4" grpId="0"/>
      <p:bldP spid="5" grpId="0"/>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4"/>
          <p:cNvSpPr/>
          <p:nvPr>
            <p:custDataLst>
              <p:tags r:id="rId1"/>
            </p:custDataLst>
          </p:nvPr>
        </p:nvSpPr>
        <p:spPr>
          <a:xfrm>
            <a:off x="0" y="2313342"/>
            <a:ext cx="2394909" cy="1710018"/>
          </a:xfrm>
          <a:custGeom>
            <a:avLst/>
            <a:gdLst>
              <a:gd name="connsiteX0" fmla="*/ 0 w 1073027"/>
              <a:gd name="connsiteY0" fmla="*/ 0 h 685800"/>
              <a:gd name="connsiteX1" fmla="*/ 1073027 w 1073027"/>
              <a:gd name="connsiteY1" fmla="*/ 0 h 685800"/>
              <a:gd name="connsiteX2" fmla="*/ 863474 w 1073027"/>
              <a:gd name="connsiteY2" fmla="*/ 685800 h 685800"/>
              <a:gd name="connsiteX3" fmla="*/ 0 w 1073027"/>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1073027" h="685800">
                <a:moveTo>
                  <a:pt x="0" y="0"/>
                </a:moveTo>
                <a:lnTo>
                  <a:pt x="1073027" y="0"/>
                </a:lnTo>
                <a:lnTo>
                  <a:pt x="863474" y="685800"/>
                </a:lnTo>
                <a:lnTo>
                  <a:pt x="0" y="685800"/>
                </a:lnTo>
                <a:close/>
              </a:path>
            </a:pathLst>
          </a:custGeom>
          <a:solidFill>
            <a:srgbClr val="1E386B"/>
          </a:solidFill>
          <a:ln w="12700" cap="flat" cmpd="sng" algn="ctr">
            <a:noFill/>
            <a:prstDash val="solid"/>
            <a:miter lim="800000"/>
          </a:ln>
          <a:effectLst>
            <a:outerShdw blurRad="254000" dist="38100" dir="2700000" algn="l"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4400" b="0" i="0" u="none" strike="noStrike" kern="0" cap="none" spc="0" normalizeH="0" baseline="0" noProof="0" smtClean="0">
              <a:ln>
                <a:noFill/>
              </a:ln>
              <a:solidFill>
                <a:srgbClr val="1E386B"/>
              </a:solidFill>
              <a:effectLst/>
              <a:uLnTx/>
              <a:uFillTx/>
              <a:latin typeface="Times New Roman" panose="02020603050405020304" pitchFamily="18" charset="0"/>
              <a:ea typeface="微软雅黑" panose="020B0503020204020204" pitchFamily="34" charset="-122"/>
              <a:cs typeface="Arial" panose="020B0604020202020204"/>
            </a:endParaRPr>
          </a:p>
        </p:txBody>
      </p:sp>
      <p:sp>
        <p:nvSpPr>
          <p:cNvPr id="3" name="矩形 2"/>
          <p:cNvSpPr/>
          <p:nvPr>
            <p:custDataLst>
              <p:tags r:id="rId2"/>
            </p:custDataLst>
          </p:nvPr>
        </p:nvSpPr>
        <p:spPr>
          <a:xfrm>
            <a:off x="641467" y="2469168"/>
            <a:ext cx="1031051" cy="1207254"/>
          </a:xfrm>
          <a:prstGeom prst="rect">
            <a:avLst/>
          </a:prstGeom>
        </p:spPr>
        <p:txBody>
          <a:bodyPr wrap="none">
            <a:spAutoFit/>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zh-CN" altLang="en-US" sz="6600" b="1" i="0" u="none" strike="noStrike" kern="1200" cap="none" spc="0" normalizeH="0" baseline="0" noProof="0" smtClean="0">
                <a:ln>
                  <a:noFill/>
                </a:ln>
                <a:solidFill>
                  <a:srgbClr val="FFFFFF"/>
                </a:solidFill>
                <a:effectLst/>
                <a:uLnTx/>
                <a:uFillTx/>
                <a:latin typeface="Times New Roman" panose="02020603050405020304" pitchFamily="18" charset="0"/>
                <a:ea typeface="微软雅黑" panose="020B0503020204020204" pitchFamily="34" charset="-122"/>
                <a:cs typeface="Arial" panose="020B0604020202020204"/>
                <a:sym typeface="+mn-ea"/>
              </a:rPr>
              <a:t>一</a:t>
            </a:r>
            <a:endParaRPr kumimoji="0" lang="zh-CN" altLang="en-US" sz="6600" b="1"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Arial" panose="020B0604020202020204"/>
              <a:sym typeface="+mn-ea"/>
            </a:endParaRPr>
          </a:p>
        </p:txBody>
      </p:sp>
      <p:sp>
        <p:nvSpPr>
          <p:cNvPr id="4" name="矩形 3"/>
          <p:cNvSpPr/>
          <p:nvPr>
            <p:custDataLst>
              <p:tags r:id="rId3"/>
            </p:custDataLst>
          </p:nvPr>
        </p:nvSpPr>
        <p:spPr>
          <a:xfrm>
            <a:off x="2749381" y="2814408"/>
            <a:ext cx="3146594" cy="707886"/>
          </a:xfrm>
          <a:prstGeom prst="rect">
            <a:avLst/>
          </a:prstGeom>
          <a:noFill/>
        </p:spPr>
        <p:txBody>
          <a:bodyPr wrap="square" rtlCol="0">
            <a:spAutoFit/>
          </a:bodyPr>
          <a:lstStyle/>
          <a:p>
            <a:r>
              <a:rPr lang="zh-CN" altLang="en-US" sz="4000" b="1">
                <a:solidFill>
                  <a:srgbClr val="00206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mn-ea"/>
              </a:rPr>
              <a:t>细胞增殖</a:t>
            </a:r>
            <a:endParaRPr lang="zh-CN" altLang="en-US" sz="4000" b="1">
              <a:solidFill>
                <a:srgbClr val="00206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cxnSp>
        <p:nvCxnSpPr>
          <p:cNvPr id="5" name="直接连接符 4"/>
          <p:cNvCxnSpPr/>
          <p:nvPr>
            <p:custDataLst>
              <p:tags r:id="rId4"/>
            </p:custDataLst>
          </p:nvPr>
        </p:nvCxnSpPr>
        <p:spPr>
          <a:xfrm>
            <a:off x="1955722" y="3813968"/>
            <a:ext cx="10236278" cy="0"/>
          </a:xfrm>
          <a:prstGeom prst="line">
            <a:avLst/>
          </a:prstGeom>
          <a:ln w="6350">
            <a:solidFill>
              <a:srgbClr val="1E386B"/>
            </a:solidFill>
          </a:ln>
        </p:spPr>
        <p:style>
          <a:lnRef idx="1">
            <a:schemeClr val="accent3"/>
          </a:lnRef>
          <a:fillRef idx="0">
            <a:schemeClr val="accent3"/>
          </a:fillRef>
          <a:effectRef idx="0">
            <a:schemeClr val="accent3"/>
          </a:effectRef>
          <a:fontRef idx="minor">
            <a:schemeClr val="tx1"/>
          </a:fontRef>
        </p:style>
      </p:cxnSp>
      <p:cxnSp>
        <p:nvCxnSpPr>
          <p:cNvPr id="6" name="直接连接符 5"/>
          <p:cNvCxnSpPr/>
          <p:nvPr>
            <p:custDataLst>
              <p:tags r:id="rId5"/>
            </p:custDataLst>
          </p:nvPr>
        </p:nvCxnSpPr>
        <p:spPr>
          <a:xfrm>
            <a:off x="2149686" y="2603081"/>
            <a:ext cx="10042314" cy="0"/>
          </a:xfrm>
          <a:prstGeom prst="line">
            <a:avLst/>
          </a:prstGeom>
          <a:ln w="6350">
            <a:solidFill>
              <a:srgbClr val="1E386B"/>
            </a:solidFill>
          </a:ln>
        </p:spPr>
        <p:style>
          <a:lnRef idx="1">
            <a:schemeClr val="accent3"/>
          </a:lnRef>
          <a:fillRef idx="0">
            <a:schemeClr val="accent3"/>
          </a:fillRef>
          <a:effectRef idx="0">
            <a:schemeClr val="accent3"/>
          </a:effectRef>
          <a:fontRef idx="minor">
            <a:schemeClr val="tx1"/>
          </a:fontRef>
        </p:style>
      </p:cxn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clrChange>
              <a:clrFrom>
                <a:srgbClr val="000000">
                  <a:alpha val="100000"/>
                </a:srgbClr>
              </a:clrFrom>
              <a:clrTo>
                <a:srgbClr val="000000">
                  <a:alpha val="100000"/>
                  <a:alpha val="0"/>
                </a:srgbClr>
              </a:clrTo>
            </a:clrChange>
          </a:blip>
          <a:stretch>
            <a:fillRect/>
          </a:stretch>
        </p:blipFill>
        <p:spPr>
          <a:xfrm>
            <a:off x="801438" y="2913380"/>
            <a:ext cx="4639310" cy="3666490"/>
          </a:xfrm>
          <a:prstGeom prst="rect">
            <a:avLst/>
          </a:prstGeom>
        </p:spPr>
      </p:pic>
      <p:pic>
        <p:nvPicPr>
          <p:cNvPr id="6" name="图片 5"/>
          <p:cNvPicPr>
            <a:picLocks noChangeAspect="1"/>
          </p:cNvPicPr>
          <p:nvPr>
            <p:custDataLst>
              <p:tags r:id="rId3"/>
            </p:custDataLst>
          </p:nvPr>
        </p:nvPicPr>
        <p:blipFill>
          <a:blip r:embed="rId4">
            <a:lum bright="-12000" contrast="12000"/>
          </a:blip>
          <a:stretch>
            <a:fillRect/>
          </a:stretch>
        </p:blipFill>
        <p:spPr>
          <a:xfrm>
            <a:off x="10389165" y="5762625"/>
            <a:ext cx="1180765" cy="532139"/>
          </a:xfrm>
          <a:prstGeom prst="rect">
            <a:avLst/>
          </a:prstGeom>
        </p:spPr>
      </p:pic>
      <p:pic>
        <p:nvPicPr>
          <p:cNvPr id="7" name="图片 6"/>
          <p:cNvPicPr>
            <a:picLocks noChangeAspect="1"/>
          </p:cNvPicPr>
          <p:nvPr>
            <p:custDataLst>
              <p:tags r:id="rId5"/>
            </p:custDataLst>
          </p:nvPr>
        </p:nvPicPr>
        <p:blipFill>
          <a:blip r:embed="rId6">
            <a:lum bright="-12000"/>
          </a:blip>
          <a:stretch>
            <a:fillRect/>
          </a:stretch>
        </p:blipFill>
        <p:spPr>
          <a:xfrm>
            <a:off x="5628639" y="3060869"/>
            <a:ext cx="4572635" cy="3329711"/>
          </a:xfrm>
          <a:prstGeom prst="rect">
            <a:avLst/>
          </a:prstGeom>
        </p:spPr>
      </p:pic>
      <p:sp>
        <p:nvSpPr>
          <p:cNvPr id="9" name="TextBox 4"/>
          <p:cNvSpPr txBox="1"/>
          <p:nvPr>
            <p:custDataLst>
              <p:tags r:id="rId7"/>
            </p:custDataLst>
          </p:nvPr>
        </p:nvSpPr>
        <p:spPr>
          <a:xfrm>
            <a:off x="4274872" y="1128340"/>
            <a:ext cx="3100850" cy="923330"/>
          </a:xfrm>
          <a:prstGeom prst="rect">
            <a:avLst/>
          </a:prstGeom>
          <a:noFill/>
        </p:spPr>
        <p:txBody>
          <a:bodyPr wrap="square" rtlCol="0">
            <a:spAutoFit/>
          </a:bodyPr>
          <a:lstStyle>
            <a:defPPr>
              <a:defRPr lang="zh-CN"/>
            </a:defPPr>
            <a:lvl1pPr>
              <a:defRPr sz="4000" b="1">
                <a:solidFill>
                  <a:srgbClr val="00206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sz="5400"/>
              <a:t>谢谢观看！</a:t>
            </a:r>
            <a:endParaRPr lang="zh-CN" altLang="en-US" sz="54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afterEffect">
                                  <p:stCondLst>
                                    <p:cond delay="0"/>
                                  </p:stCondLst>
                                  <p:iterate type="lt">
                                    <p:tmPct val="18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6*min(max(#ppt_w*#ppt_h,.3),1)-7.4)/-.7*#ppt_w"/>
                                          </p:val>
                                        </p:tav>
                                        <p:tav tm="100000">
                                          <p:val>
                                            <p:strVal val="#ppt_w"/>
                                          </p:val>
                                        </p:tav>
                                      </p:tavLst>
                                    </p:anim>
                                    <p:anim calcmode="lin" valueType="num">
                                      <p:cBhvr>
                                        <p:cTn id="8" dur="500" fill="hold"/>
                                        <p:tgtEl>
                                          <p:spTgt spid="9"/>
                                        </p:tgtEl>
                                        <p:attrNameLst>
                                          <p:attrName>ppt_h</p:attrName>
                                        </p:attrNameLst>
                                      </p:cBhvr>
                                      <p:tavLst>
                                        <p:tav tm="0">
                                          <p:val>
                                            <p:strVal val="(6*min(max(#ppt_w*#ppt_h,.3),1)-7.4)/-.7*#ppt_h"/>
                                          </p:val>
                                        </p:tav>
                                        <p:tav tm="100000">
                                          <p:val>
                                            <p:strVal val="#ppt_h"/>
                                          </p:val>
                                        </p:tav>
                                      </p:tavLst>
                                    </p:anim>
                                    <p:anim calcmode="lin" valueType="num">
                                      <p:cBhvr>
                                        <p:cTn id="9" dur="500" fill="hold"/>
                                        <p:tgtEl>
                                          <p:spTgt spid="9"/>
                                        </p:tgtEl>
                                        <p:attrNameLst>
                                          <p:attrName>ppt_x</p:attrName>
                                        </p:attrNameLst>
                                      </p:cBhvr>
                                      <p:tavLst>
                                        <p:tav tm="0">
                                          <p:val>
                                            <p:fltVal val="0.5"/>
                                          </p:val>
                                        </p:tav>
                                        <p:tav tm="100000">
                                          <p:val>
                                            <p:strVal val="#ppt_x"/>
                                          </p:val>
                                        </p:tav>
                                      </p:tavLst>
                                    </p:anim>
                                    <p:anim calcmode="lin" valueType="num">
                                      <p:cBhvr>
                                        <p:cTn id="10" dur="500" fill="hold"/>
                                        <p:tgtEl>
                                          <p:spTgt spid="9"/>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
          <p:cNvSpPr txBox="1"/>
          <p:nvPr>
            <p:custDataLst>
              <p:tags r:id="rId1"/>
            </p:custDataLst>
          </p:nvPr>
        </p:nvSpPr>
        <p:spPr>
          <a:xfrm>
            <a:off x="741833" y="-31777"/>
            <a:ext cx="2225675" cy="621515"/>
          </a:xfrm>
          <a:prstGeom prst="rect">
            <a:avLst/>
          </a:prstGeom>
          <a:noFill/>
        </p:spPr>
        <p:txBody>
          <a:bodyPr wrap="square" lIns="91438" tIns="45719" rIns="91438" bIns="45719" rtlCol="0">
            <a:spAutoFit/>
          </a:bodyPr>
          <a:lstStyle/>
          <a:p>
            <a:pPr>
              <a:lnSpc>
                <a:spcPct val="150000"/>
              </a:lnSpc>
            </a:pPr>
            <a:r>
              <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一、细胞增殖</a:t>
            </a:r>
            <a:endPar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文本框 26"/>
          <p:cNvSpPr txBox="1"/>
          <p:nvPr>
            <p:custDataLst>
              <p:tags r:id="rId2"/>
            </p:custDataLst>
          </p:nvPr>
        </p:nvSpPr>
        <p:spPr>
          <a:xfrm>
            <a:off x="741833" y="986319"/>
            <a:ext cx="1948180" cy="461665"/>
          </a:xfrm>
          <a:prstGeom prst="rect">
            <a:avLst/>
          </a:prstGeom>
          <a:noFill/>
          <a:ln>
            <a:noFill/>
          </a:ln>
        </p:spPr>
        <p:txBody>
          <a:bodyPr wrap="square" rtlCol="0">
            <a:spAutoFit/>
          </a:bodyPr>
          <a:lstStyle/>
          <a:p>
            <a:pPr algn="l"/>
            <a:r>
              <a:rPr lang="en-US" altLang="zh-CN" sz="2400" b="1" smtClean="0">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4.</a:t>
            </a:r>
            <a:r>
              <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意义：</a:t>
            </a:r>
            <a:endPar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28" name="文本框 27"/>
          <p:cNvSpPr txBox="1"/>
          <p:nvPr>
            <p:custDataLst>
              <p:tags r:id="rId3"/>
            </p:custDataLst>
          </p:nvPr>
        </p:nvSpPr>
        <p:spPr>
          <a:xfrm>
            <a:off x="998528" y="1534259"/>
            <a:ext cx="7436485" cy="461665"/>
          </a:xfrm>
          <a:prstGeom prst="rect">
            <a:avLst/>
          </a:prstGeom>
          <a:noFill/>
          <a:ln>
            <a:noFill/>
          </a:ln>
        </p:spPr>
        <p:txBody>
          <a:bodyPr wrap="square" rtlCol="0" anchor="t">
            <a:spAutoFit/>
          </a:bodyPr>
          <a:lstStyle/>
          <a:p>
            <a:r>
              <a:rPr lang="zh-CN" altLang="zh-CN" sz="2400" kern="100">
                <a:latin typeface="Times New Roman" panose="02020603050405020304" pitchFamily="18" charset="0"/>
                <a:ea typeface="微软雅黑" panose="020B0503020204020204" pitchFamily="34" charset="-122"/>
                <a:cs typeface="微软雅黑" panose="020B0503020204020204" pitchFamily="34" charset="-122"/>
                <a:sym typeface="+mn-ea"/>
              </a:rPr>
              <a:t>是生物</a:t>
            </a:r>
            <a:r>
              <a:rPr lang="zh-CN" altLang="zh-CN" sz="2400" kern="100" smtClean="0">
                <a:latin typeface="Times New Roman" panose="02020603050405020304" pitchFamily="18" charset="0"/>
                <a:ea typeface="微软雅黑" panose="020B0503020204020204" pitchFamily="34" charset="-122"/>
                <a:cs typeface="微软雅黑" panose="020B0503020204020204" pitchFamily="34" charset="-122"/>
                <a:sym typeface="+mn-ea"/>
              </a:rPr>
              <a:t>体</a:t>
            </a:r>
            <a:r>
              <a:rPr lang="en-US" altLang="zh-CN" sz="2400" kern="100" smtClean="0">
                <a:latin typeface="Times New Roman" panose="02020603050405020304" pitchFamily="18" charset="0"/>
                <a:ea typeface="微软雅黑" panose="020B0503020204020204" pitchFamily="34" charset="-122"/>
                <a:cs typeface="微软雅黑" panose="020B0503020204020204" pitchFamily="34" charset="-122"/>
                <a:sym typeface="+mn-ea"/>
              </a:rPr>
              <a:t>___________________________</a:t>
            </a:r>
            <a:r>
              <a:rPr lang="zh-CN" altLang="zh-CN" sz="2400" kern="100" smtClean="0">
                <a:latin typeface="Times New Roman" panose="02020603050405020304" pitchFamily="18" charset="0"/>
                <a:ea typeface="微软雅黑" panose="020B0503020204020204" pitchFamily="34" charset="-122"/>
                <a:cs typeface="微软雅黑" panose="020B0503020204020204" pitchFamily="34" charset="-122"/>
                <a:sym typeface="+mn-ea"/>
              </a:rPr>
              <a:t>的</a:t>
            </a:r>
            <a:r>
              <a:rPr lang="zh-CN" altLang="zh-CN" sz="2400" kern="100">
                <a:latin typeface="Times New Roman" panose="02020603050405020304" pitchFamily="18" charset="0"/>
                <a:ea typeface="微软雅黑" panose="020B0503020204020204" pitchFamily="34" charset="-122"/>
                <a:cs typeface="微软雅黑" panose="020B0503020204020204" pitchFamily="34" charset="-122"/>
                <a:sym typeface="+mn-ea"/>
              </a:rPr>
              <a:t>基础。</a:t>
            </a:r>
            <a:endParaRPr lang="zh-CN" altLang="zh-CN" sz="2400" kern="100">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sp>
        <p:nvSpPr>
          <p:cNvPr id="29" name="矩形 28"/>
          <p:cNvSpPr/>
          <p:nvPr>
            <p:custDataLst>
              <p:tags r:id="rId4"/>
            </p:custDataLst>
          </p:nvPr>
        </p:nvSpPr>
        <p:spPr>
          <a:xfrm>
            <a:off x="2373665" y="1488538"/>
            <a:ext cx="3535680" cy="460375"/>
          </a:xfrm>
          <a:prstGeom prst="rect">
            <a:avLst/>
          </a:prstGeom>
          <a:noFill/>
          <a:ln>
            <a:noFill/>
          </a:ln>
        </p:spPr>
        <p:txBody>
          <a:bodyPr wrap="none">
            <a:spAutoFit/>
          </a:bodyPr>
          <a:lstStyle/>
          <a:p>
            <a:r>
              <a:rPr lang="zh-CN" altLang="en-US" sz="2400">
                <a:latin typeface="Times New Roman" panose="02020603050405020304" pitchFamily="18" charset="0"/>
                <a:ea typeface="微软雅黑" panose="020B0503020204020204" pitchFamily="34" charset="-122"/>
                <a:cs typeface="Arial" panose="020B0604020202020204" pitchFamily="34" charset="0"/>
              </a:rPr>
              <a:t>生长、发育、繁殖、遗传</a:t>
            </a:r>
            <a:endParaRPr lang="zh-CN" altLang="en-US" sz="2400">
              <a:latin typeface="Times New Roman" panose="02020603050405020304" pitchFamily="18" charset="0"/>
              <a:ea typeface="微软雅黑" panose="020B0503020204020204" pitchFamily="34" charset="-122"/>
              <a:cs typeface="Arial" panose="020B0604020202020204" pitchFamily="34" charset="0"/>
            </a:endParaRPr>
          </a:p>
        </p:txBody>
      </p:sp>
      <p:sp>
        <p:nvSpPr>
          <p:cNvPr id="34" name="Rectangle 2"/>
          <p:cNvSpPr txBox="1">
            <a:spLocks noChangeArrowheads="1"/>
          </p:cNvSpPr>
          <p:nvPr>
            <p:custDataLst>
              <p:tags r:id="rId5"/>
            </p:custDataLst>
          </p:nvPr>
        </p:nvSpPr>
        <p:spPr>
          <a:xfrm>
            <a:off x="741833" y="2515912"/>
            <a:ext cx="2601442" cy="461665"/>
          </a:xfrm>
          <a:prstGeom prst="rect">
            <a:avLst/>
          </a:prstGeom>
          <a:noFill/>
          <a:ln>
            <a:noFill/>
          </a:ln>
        </p:spPr>
        <p:txBody>
          <a:bodyPr wrap="square" rtlCol="0">
            <a:spAutoFit/>
          </a:bodyPr>
          <a:lstStyle>
            <a:defPPr>
              <a:defRPr lang="zh-CN"/>
            </a:defPPr>
            <a:lvl1pPr>
              <a:defRPr sz="2400" b="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en-US" altLang="zh-CN">
                <a:latin typeface="Times New Roman" panose="02020603050405020304" pitchFamily="18" charset="0"/>
              </a:rPr>
              <a:t>5.</a:t>
            </a:r>
            <a:r>
              <a:rPr lang="zh-CN" altLang="en-US">
                <a:latin typeface="Times New Roman" panose="02020603050405020304" pitchFamily="18" charset="0"/>
              </a:rPr>
              <a:t>细胞增殖的方式</a:t>
            </a:r>
            <a:endParaRPr lang="zh-CN" altLang="en-US">
              <a:latin typeface="Times New Roman" panose="02020603050405020304" pitchFamily="18" charset="0"/>
            </a:endParaRPr>
          </a:p>
        </p:txBody>
      </p:sp>
      <p:sp>
        <p:nvSpPr>
          <p:cNvPr id="36" name="矩形 9"/>
          <p:cNvSpPr/>
          <p:nvPr>
            <p:custDataLst>
              <p:tags r:id="rId6"/>
            </p:custDataLst>
          </p:nvPr>
        </p:nvSpPr>
        <p:spPr>
          <a:xfrm>
            <a:off x="755043" y="3564973"/>
            <a:ext cx="2185214" cy="580865"/>
          </a:xfrm>
          <a:prstGeom prst="rect">
            <a:avLst/>
          </a:prstGeom>
          <a:noFill/>
          <a:ln w="9525">
            <a:noFill/>
          </a:ln>
        </p:spPr>
        <p:txBody>
          <a:bodyPr wrap="none" anchor="t" anchorCtr="0">
            <a:spAutoFit/>
          </a:bodyPr>
          <a:lstStyle/>
          <a:p>
            <a:pPr eaLnBrk="0" hangingPunct="0">
              <a:lnSpc>
                <a:spcPct val="150000"/>
              </a:lnSpc>
            </a:pPr>
            <a:r>
              <a:rPr lang="zh-CN" altLang="en-US" sz="2400" smtClean="0">
                <a:latin typeface="Times New Roman" panose="02020603050405020304" pitchFamily="18" charset="0"/>
                <a:ea typeface="微软雅黑" panose="020B0503020204020204" pitchFamily="34" charset="-122"/>
                <a:cs typeface="微软雅黑" panose="020B0503020204020204" pitchFamily="34" charset="-122"/>
              </a:rPr>
              <a:t>（</a:t>
            </a:r>
            <a:r>
              <a:rPr lang="en-US" altLang="zh-CN" sz="2400" smtClean="0">
                <a:latin typeface="Times New Roman" panose="02020603050405020304" pitchFamily="18" charset="0"/>
                <a:ea typeface="微软雅黑" panose="020B0503020204020204" pitchFamily="34" charset="-122"/>
                <a:cs typeface="微软雅黑" panose="020B0503020204020204" pitchFamily="34" charset="-122"/>
              </a:rPr>
              <a:t>1</a:t>
            </a:r>
            <a:r>
              <a:rPr lang="zh-CN" altLang="en-US" sz="2400" smtClean="0">
                <a:latin typeface="Times New Roman" panose="02020603050405020304" pitchFamily="18" charset="0"/>
                <a:ea typeface="微软雅黑" panose="020B0503020204020204" pitchFamily="34" charset="-122"/>
                <a:cs typeface="微软雅黑" panose="020B0503020204020204" pitchFamily="34" charset="-122"/>
              </a:rPr>
              <a:t>）真核细胞</a:t>
            </a:r>
            <a:endParaRPr lang="zh-CN" altLang="en-US" sz="2400">
              <a:latin typeface="Times New Roman" panose="02020603050405020304" pitchFamily="18" charset="0"/>
              <a:ea typeface="微软雅黑" panose="020B0503020204020204" pitchFamily="34" charset="-122"/>
              <a:cs typeface="微软雅黑" panose="020B0503020204020204" pitchFamily="34" charset="-122"/>
            </a:endParaRPr>
          </a:p>
        </p:txBody>
      </p:sp>
      <p:sp>
        <p:nvSpPr>
          <p:cNvPr id="37" name="AutoShape 6"/>
          <p:cNvSpPr/>
          <p:nvPr>
            <p:custDataLst>
              <p:tags r:id="rId7"/>
            </p:custDataLst>
          </p:nvPr>
        </p:nvSpPr>
        <p:spPr>
          <a:xfrm>
            <a:off x="3041387" y="3244897"/>
            <a:ext cx="45719" cy="1271290"/>
          </a:xfrm>
          <a:prstGeom prst="leftBrace">
            <a:avLst>
              <a:gd name="adj1" fmla="val 232166"/>
              <a:gd name="adj2" fmla="val 50000"/>
            </a:avLst>
          </a:prstGeom>
          <a:noFill/>
          <a:ln w="25400" cap="flat" cmpd="sng">
            <a:solidFill>
              <a:schemeClr val="tx1"/>
            </a:solidFill>
            <a:prstDash val="solid"/>
            <a:round/>
            <a:headEnd type="none" w="med" len="med"/>
            <a:tailEnd type="none" w="med" len="med"/>
          </a:ln>
        </p:spPr>
        <p:txBody>
          <a:bodyPr wrap="none" anchor="ctr" anchorCtr="0"/>
          <a:lstStyle/>
          <a:p>
            <a:pPr algn="ctr">
              <a:lnSpc>
                <a:spcPct val="150000"/>
              </a:lnSpc>
            </a:pPr>
            <a:endParaRPr lang="zh-CN" altLang="en-US" sz="2400">
              <a:latin typeface="Times New Roman" panose="02020603050405020304" pitchFamily="18" charset="0"/>
              <a:ea typeface="微软雅黑" panose="020B0503020204020204" pitchFamily="34" charset="-122"/>
            </a:endParaRPr>
          </a:p>
        </p:txBody>
      </p:sp>
      <p:sp>
        <p:nvSpPr>
          <p:cNvPr id="38" name="Rectangle 7"/>
          <p:cNvSpPr/>
          <p:nvPr>
            <p:custDataLst>
              <p:tags r:id="rId8"/>
            </p:custDataLst>
          </p:nvPr>
        </p:nvSpPr>
        <p:spPr>
          <a:xfrm>
            <a:off x="3090912" y="2986097"/>
            <a:ext cx="1402080" cy="645160"/>
          </a:xfrm>
          <a:prstGeom prst="rect">
            <a:avLst/>
          </a:prstGeom>
          <a:noFill/>
          <a:ln w="9525">
            <a:noFill/>
          </a:ln>
        </p:spPr>
        <p:txBody>
          <a:bodyPr wrap="none" anchor="t" anchorCtr="0">
            <a:spAutoFit/>
          </a:bodyPr>
          <a:lstStyle/>
          <a:p>
            <a:pPr>
              <a:lnSpc>
                <a:spcPct val="150000"/>
              </a:lnSpc>
            </a:pPr>
            <a:r>
              <a:rPr lang="zh-CN" altLang="en-US" sz="2400">
                <a:latin typeface="Times New Roman" panose="02020603050405020304" pitchFamily="18" charset="0"/>
                <a:ea typeface="微软雅黑" panose="020B0503020204020204" pitchFamily="34" charset="-122"/>
                <a:cs typeface="Arial" panose="020B0604020202020204" pitchFamily="34" charset="0"/>
              </a:rPr>
              <a:t>有丝分裂</a:t>
            </a:r>
            <a:endParaRPr lang="zh-CN" altLang="en-US" sz="2400">
              <a:latin typeface="Times New Roman" panose="02020603050405020304" pitchFamily="18" charset="0"/>
              <a:ea typeface="微软雅黑" panose="020B0503020204020204" pitchFamily="34" charset="-122"/>
              <a:cs typeface="Arial" panose="020B0604020202020204" pitchFamily="34" charset="0"/>
            </a:endParaRPr>
          </a:p>
        </p:txBody>
      </p:sp>
      <p:sp>
        <p:nvSpPr>
          <p:cNvPr id="39" name="Rectangle 8"/>
          <p:cNvSpPr/>
          <p:nvPr>
            <p:custDataLst>
              <p:tags r:id="rId9"/>
            </p:custDataLst>
          </p:nvPr>
        </p:nvSpPr>
        <p:spPr>
          <a:xfrm>
            <a:off x="3120933" y="3633302"/>
            <a:ext cx="1402080" cy="645160"/>
          </a:xfrm>
          <a:prstGeom prst="rect">
            <a:avLst/>
          </a:prstGeom>
          <a:noFill/>
          <a:ln w="9525">
            <a:noFill/>
          </a:ln>
        </p:spPr>
        <p:txBody>
          <a:bodyPr wrap="none" anchor="t" anchorCtr="0">
            <a:spAutoFit/>
          </a:bodyPr>
          <a:lstStyle/>
          <a:p>
            <a:pPr>
              <a:lnSpc>
                <a:spcPct val="150000"/>
              </a:lnSpc>
            </a:pPr>
            <a:r>
              <a:rPr lang="zh-CN" altLang="en-US" sz="2400">
                <a:latin typeface="Times New Roman" panose="02020603050405020304" pitchFamily="18" charset="0"/>
                <a:ea typeface="微软雅黑" panose="020B0503020204020204" pitchFamily="34" charset="-122"/>
                <a:cs typeface="Arial" panose="020B0604020202020204" pitchFamily="34" charset="0"/>
              </a:rPr>
              <a:t>无丝分裂</a:t>
            </a:r>
            <a:endParaRPr lang="zh-CN" altLang="en-US" sz="2400">
              <a:latin typeface="Times New Roman" panose="02020603050405020304" pitchFamily="18" charset="0"/>
              <a:ea typeface="微软雅黑" panose="020B0503020204020204" pitchFamily="34" charset="-122"/>
              <a:cs typeface="Arial" panose="020B0604020202020204" pitchFamily="34" charset="0"/>
            </a:endParaRPr>
          </a:p>
        </p:txBody>
      </p:sp>
      <p:sp>
        <p:nvSpPr>
          <p:cNvPr id="40" name="Rectangle 9"/>
          <p:cNvSpPr/>
          <p:nvPr>
            <p:custDataLst>
              <p:tags r:id="rId10"/>
            </p:custDataLst>
          </p:nvPr>
        </p:nvSpPr>
        <p:spPr>
          <a:xfrm>
            <a:off x="3120933" y="4209464"/>
            <a:ext cx="1402080" cy="645160"/>
          </a:xfrm>
          <a:prstGeom prst="rect">
            <a:avLst/>
          </a:prstGeom>
          <a:noFill/>
          <a:ln w="9525">
            <a:noFill/>
          </a:ln>
        </p:spPr>
        <p:txBody>
          <a:bodyPr wrap="none" anchor="t" anchorCtr="0">
            <a:spAutoFit/>
          </a:bodyPr>
          <a:lstStyle/>
          <a:p>
            <a:pPr>
              <a:lnSpc>
                <a:spcPct val="150000"/>
              </a:lnSpc>
            </a:pPr>
            <a:r>
              <a:rPr lang="zh-CN" altLang="en-US" sz="2400">
                <a:latin typeface="Times New Roman" panose="02020603050405020304" pitchFamily="18" charset="0"/>
                <a:ea typeface="微软雅黑" panose="020B0503020204020204" pitchFamily="34" charset="-122"/>
                <a:cs typeface="Arial" panose="020B0604020202020204" pitchFamily="34" charset="0"/>
              </a:rPr>
              <a:t>减数分裂</a:t>
            </a:r>
            <a:endParaRPr lang="zh-CN" altLang="en-US" sz="2400">
              <a:latin typeface="Times New Roman" panose="02020603050405020304" pitchFamily="18" charset="0"/>
              <a:ea typeface="微软雅黑" panose="020B0503020204020204" pitchFamily="34" charset="-122"/>
              <a:cs typeface="Arial" panose="020B0604020202020204" pitchFamily="34" charset="0"/>
            </a:endParaRPr>
          </a:p>
        </p:txBody>
      </p:sp>
      <p:sp>
        <p:nvSpPr>
          <p:cNvPr id="41" name="矩形 40"/>
          <p:cNvSpPr/>
          <p:nvPr>
            <p:custDataLst>
              <p:tags r:id="rId11"/>
            </p:custDataLst>
          </p:nvPr>
        </p:nvSpPr>
        <p:spPr>
          <a:xfrm>
            <a:off x="3123990" y="4882987"/>
            <a:ext cx="1097280" cy="645160"/>
          </a:xfrm>
          <a:prstGeom prst="rect">
            <a:avLst/>
          </a:prstGeom>
          <a:noFill/>
          <a:ln w="9525">
            <a:noFill/>
          </a:ln>
        </p:spPr>
        <p:txBody>
          <a:bodyPr wrap="none" anchor="t" anchorCtr="0">
            <a:spAutoFit/>
          </a:bodyPr>
          <a:lstStyle/>
          <a:p>
            <a:pPr eaLnBrk="0" hangingPunct="0">
              <a:lnSpc>
                <a:spcPct val="150000"/>
              </a:lnSpc>
            </a:pPr>
            <a:r>
              <a:rPr lang="zh-CN" altLang="en-US" sz="2400">
                <a:latin typeface="Times New Roman" panose="02020603050405020304" pitchFamily="18" charset="0"/>
                <a:ea typeface="微软雅黑" panose="020B0503020204020204" pitchFamily="34" charset="-122"/>
                <a:cs typeface="Arial" panose="020B0604020202020204" pitchFamily="34" charset="0"/>
              </a:rPr>
              <a:t>二分裂</a:t>
            </a:r>
            <a:endParaRPr lang="zh-CN" altLang="en-US" sz="2400">
              <a:latin typeface="Times New Roman" panose="02020603050405020304" pitchFamily="18" charset="0"/>
              <a:ea typeface="微软雅黑" panose="020B0503020204020204" pitchFamily="34" charset="-122"/>
              <a:cs typeface="Arial" panose="020B0604020202020204" pitchFamily="34" charset="0"/>
            </a:endParaRPr>
          </a:p>
        </p:txBody>
      </p:sp>
      <p:sp>
        <p:nvSpPr>
          <p:cNvPr id="42" name="矩形 11"/>
          <p:cNvSpPr/>
          <p:nvPr>
            <p:custDataLst>
              <p:tags r:id="rId12"/>
            </p:custDataLst>
          </p:nvPr>
        </p:nvSpPr>
        <p:spPr>
          <a:xfrm>
            <a:off x="755043" y="4871838"/>
            <a:ext cx="2492990" cy="580865"/>
          </a:xfrm>
          <a:prstGeom prst="rect">
            <a:avLst/>
          </a:prstGeom>
          <a:noFill/>
          <a:ln w="9525">
            <a:noFill/>
          </a:ln>
        </p:spPr>
        <p:txBody>
          <a:bodyPr wrap="none" anchor="t" anchorCtr="0">
            <a:spAutoFit/>
          </a:bodyPr>
          <a:lstStyle/>
          <a:p>
            <a:pPr eaLnBrk="0" hangingPunct="0">
              <a:lnSpc>
                <a:spcPct val="150000"/>
              </a:lnSpc>
            </a:pPr>
            <a:r>
              <a:rPr lang="zh-CN" altLang="en-US" sz="2400" smtClean="0">
                <a:latin typeface="Times New Roman" panose="02020603050405020304" pitchFamily="18" charset="0"/>
                <a:ea typeface="微软雅黑" panose="020B0503020204020204" pitchFamily="34" charset="-122"/>
                <a:cs typeface="微软雅黑" panose="020B0503020204020204" pitchFamily="34" charset="-122"/>
              </a:rPr>
              <a:t>（</a:t>
            </a:r>
            <a:r>
              <a:rPr lang="en-US" altLang="zh-CN" sz="2400" smtClean="0">
                <a:latin typeface="Times New Roman" panose="02020603050405020304" pitchFamily="18" charset="0"/>
                <a:ea typeface="微软雅黑" panose="020B0503020204020204" pitchFamily="34" charset="-122"/>
                <a:cs typeface="微软雅黑" panose="020B0503020204020204" pitchFamily="34" charset="-122"/>
              </a:rPr>
              <a:t>2</a:t>
            </a:r>
            <a:r>
              <a:rPr lang="zh-CN" altLang="en-US" sz="2400" smtClean="0">
                <a:latin typeface="Times New Roman" panose="02020603050405020304" pitchFamily="18" charset="0"/>
                <a:ea typeface="微软雅黑" panose="020B0503020204020204" pitchFamily="34" charset="-122"/>
                <a:cs typeface="微软雅黑" panose="020B0503020204020204" pitchFamily="34" charset="-122"/>
              </a:rPr>
              <a:t>）原核</a:t>
            </a:r>
            <a:r>
              <a:rPr lang="zh-CN" altLang="en-US" sz="2400" smtClean="0">
                <a:latin typeface="Times New Roman" panose="02020603050405020304" pitchFamily="18" charset="0"/>
                <a:ea typeface="微软雅黑" panose="020B0503020204020204" pitchFamily="34" charset="-122"/>
              </a:rPr>
              <a:t>细胞</a:t>
            </a:r>
            <a:r>
              <a:rPr lang="zh-CN" altLang="en-US" sz="2400">
                <a:latin typeface="Times New Roman" panose="02020603050405020304" pitchFamily="18" charset="0"/>
                <a:ea typeface="微软雅黑" panose="020B0503020204020204" pitchFamily="34" charset="-122"/>
              </a:rPr>
              <a:t>：</a:t>
            </a:r>
            <a:endParaRPr lang="zh-CN" altLang="en-US" sz="2400">
              <a:latin typeface="Times New Roman" panose="02020603050405020304" pitchFamily="18" charset="0"/>
              <a:ea typeface="微软雅黑" panose="020B0503020204020204" pitchFamily="34" charset="-122"/>
            </a:endParaRPr>
          </a:p>
        </p:txBody>
      </p:sp>
      <p:sp>
        <p:nvSpPr>
          <p:cNvPr id="43" name="Rectangle 7"/>
          <p:cNvSpPr/>
          <p:nvPr>
            <p:custDataLst>
              <p:tags r:id="rId13"/>
            </p:custDataLst>
          </p:nvPr>
        </p:nvSpPr>
        <p:spPr>
          <a:xfrm>
            <a:off x="4468435" y="2977577"/>
            <a:ext cx="1475084" cy="576248"/>
          </a:xfrm>
          <a:prstGeom prst="rect">
            <a:avLst/>
          </a:prstGeom>
          <a:noFill/>
          <a:ln w="9525">
            <a:noFill/>
          </a:ln>
          <a:effectLst/>
        </p:spPr>
        <p:txBody>
          <a:bodyPr wrap="none" anchor="t" anchorCtr="0">
            <a:spAutoFit/>
          </a:bodyPr>
          <a:lstStyle/>
          <a:p>
            <a:pPr>
              <a:lnSpc>
                <a:spcPct val="150000"/>
              </a:lnSpc>
            </a:pPr>
            <a:r>
              <a:rPr lang="en-US" altLang="zh-CN" sz="2400" err="1" smtClean="0">
                <a:latin typeface="Times New Roman" panose="02020603050405020304" pitchFamily="18" charset="0"/>
                <a:ea typeface="楷体" panose="02010609060101010101" pitchFamily="49" charset="-122"/>
                <a:cs typeface="Times New Roman" panose="02020603050405020304" pitchFamily="18" charset="0"/>
              </a:rPr>
              <a:t>eg.</a:t>
            </a:r>
            <a:r>
              <a:rPr lang="zh-CN" altLang="en-US" sz="2400" smtClean="0">
                <a:latin typeface="Times New Roman" panose="02020603050405020304" pitchFamily="18" charset="0"/>
                <a:ea typeface="楷体" panose="02010609060101010101" pitchFamily="49" charset="-122"/>
                <a:cs typeface="Times New Roman" panose="02020603050405020304" pitchFamily="18" charset="0"/>
              </a:rPr>
              <a:t>体细胞</a:t>
            </a:r>
            <a:endParaRPr lang="zh-CN" altLang="en-US" sz="24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4" name="Rectangle 7"/>
          <p:cNvSpPr/>
          <p:nvPr>
            <p:custDataLst>
              <p:tags r:id="rId14"/>
            </p:custDataLst>
          </p:nvPr>
        </p:nvSpPr>
        <p:spPr>
          <a:xfrm>
            <a:off x="4480008" y="3620398"/>
            <a:ext cx="2090637" cy="576248"/>
          </a:xfrm>
          <a:prstGeom prst="rect">
            <a:avLst/>
          </a:prstGeom>
          <a:noFill/>
          <a:ln w="9525">
            <a:noFill/>
          </a:ln>
          <a:effectLst/>
        </p:spPr>
        <p:txBody>
          <a:bodyPr wrap="none" anchor="t" anchorCtr="0">
            <a:spAutoFit/>
          </a:bodyPr>
          <a:lstStyle/>
          <a:p>
            <a:pPr>
              <a:lnSpc>
                <a:spcPct val="150000"/>
              </a:lnSpc>
            </a:pPr>
            <a:r>
              <a:rPr lang="en-US" altLang="zh-CN" sz="2400" err="1" smtClean="0">
                <a:latin typeface="Times New Roman" panose="02020603050405020304" pitchFamily="18" charset="0"/>
                <a:ea typeface="楷体" panose="02010609060101010101" pitchFamily="49" charset="-122"/>
                <a:cs typeface="Times New Roman" panose="02020603050405020304" pitchFamily="18" charset="0"/>
              </a:rPr>
              <a:t>eg.</a:t>
            </a:r>
            <a:r>
              <a:rPr lang="zh-CN" altLang="en-US" sz="2400" smtClean="0">
                <a:latin typeface="Times New Roman" panose="02020603050405020304" pitchFamily="18" charset="0"/>
                <a:ea typeface="楷体" panose="02010609060101010101" pitchFamily="49" charset="-122"/>
                <a:cs typeface="Times New Roman" panose="02020603050405020304" pitchFamily="18" charset="0"/>
              </a:rPr>
              <a:t>蛙的红细胞</a:t>
            </a:r>
            <a:endParaRPr lang="zh-CN" altLang="en-US" sz="24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5" name="Rectangle 7"/>
          <p:cNvSpPr/>
          <p:nvPr>
            <p:custDataLst>
              <p:tags r:id="rId15"/>
            </p:custDataLst>
          </p:nvPr>
        </p:nvSpPr>
        <p:spPr>
          <a:xfrm>
            <a:off x="4480008" y="4193421"/>
            <a:ext cx="1782860" cy="576248"/>
          </a:xfrm>
          <a:prstGeom prst="rect">
            <a:avLst/>
          </a:prstGeom>
          <a:noFill/>
          <a:ln w="9525">
            <a:noFill/>
          </a:ln>
          <a:effectLst/>
        </p:spPr>
        <p:txBody>
          <a:bodyPr wrap="none" anchor="t" anchorCtr="0">
            <a:spAutoFit/>
          </a:bodyPr>
          <a:lstStyle/>
          <a:p>
            <a:pPr>
              <a:lnSpc>
                <a:spcPct val="150000"/>
              </a:lnSpc>
            </a:pPr>
            <a:r>
              <a:rPr lang="en-US" altLang="zh-CN" sz="2400" err="1" smtClean="0">
                <a:latin typeface="Times New Roman" panose="02020603050405020304" pitchFamily="18" charset="0"/>
                <a:ea typeface="楷体" panose="02010609060101010101" pitchFamily="49" charset="-122"/>
                <a:cs typeface="Times New Roman" panose="02020603050405020304" pitchFamily="18" charset="0"/>
              </a:rPr>
              <a:t>eg.</a:t>
            </a:r>
            <a:r>
              <a:rPr lang="zh-CN" altLang="en-US" sz="2400">
                <a:latin typeface="Times New Roman" panose="02020603050405020304" pitchFamily="18" charset="0"/>
                <a:ea typeface="楷体" panose="02010609060101010101" pitchFamily="49" charset="-122"/>
                <a:cs typeface="Times New Roman" panose="02020603050405020304" pitchFamily="18" charset="0"/>
              </a:rPr>
              <a:t>生殖</a:t>
            </a:r>
            <a:r>
              <a:rPr lang="zh-CN" altLang="en-US" sz="2400" smtClean="0">
                <a:latin typeface="Times New Roman" panose="02020603050405020304" pitchFamily="18" charset="0"/>
                <a:ea typeface="楷体" panose="02010609060101010101" pitchFamily="49" charset="-122"/>
                <a:cs typeface="Times New Roman" panose="02020603050405020304" pitchFamily="18" charset="0"/>
              </a:rPr>
              <a:t>细胞</a:t>
            </a:r>
            <a:endParaRPr lang="zh-CN" altLang="en-US" sz="240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500" fill="hold"/>
                                        <p:tgtEl>
                                          <p:spTgt spid="34"/>
                                        </p:tgtEl>
                                        <p:attrNameLst>
                                          <p:attrName>ppt_x</p:attrName>
                                        </p:attrNameLst>
                                      </p:cBhvr>
                                      <p:tavLst>
                                        <p:tav tm="0">
                                          <p:val>
                                            <p:strVal val="#ppt_x"/>
                                          </p:val>
                                        </p:tav>
                                        <p:tav tm="100000">
                                          <p:val>
                                            <p:strVal val="#ppt_x"/>
                                          </p:val>
                                        </p:tav>
                                      </p:tavLst>
                                    </p:anim>
                                    <p:anim calcmode="lin" valueType="num">
                                      <p:cBhvr additive="base">
                                        <p:cTn id="13"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500" fill="hold"/>
                                        <p:tgtEl>
                                          <p:spTgt spid="36"/>
                                        </p:tgtEl>
                                        <p:attrNameLst>
                                          <p:attrName>ppt_x</p:attrName>
                                        </p:attrNameLst>
                                      </p:cBhvr>
                                      <p:tavLst>
                                        <p:tav tm="0">
                                          <p:val>
                                            <p:strVal val="#ppt_x"/>
                                          </p:val>
                                        </p:tav>
                                        <p:tav tm="100000">
                                          <p:val>
                                            <p:strVal val="#ppt_x"/>
                                          </p:val>
                                        </p:tav>
                                      </p:tavLst>
                                    </p:anim>
                                    <p:anim calcmode="lin" valueType="num">
                                      <p:cBhvr additive="base">
                                        <p:cTn id="19" dur="500" fill="hold"/>
                                        <p:tgtEl>
                                          <p:spTgt spid="3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500" fill="hold"/>
                                        <p:tgtEl>
                                          <p:spTgt spid="42"/>
                                        </p:tgtEl>
                                        <p:attrNameLst>
                                          <p:attrName>ppt_x</p:attrName>
                                        </p:attrNameLst>
                                      </p:cBhvr>
                                      <p:tavLst>
                                        <p:tav tm="0">
                                          <p:val>
                                            <p:strVal val="#ppt_x"/>
                                          </p:val>
                                        </p:tav>
                                        <p:tav tm="100000">
                                          <p:val>
                                            <p:strVal val="#ppt_x"/>
                                          </p:val>
                                        </p:tav>
                                      </p:tavLst>
                                    </p:anim>
                                    <p:anim calcmode="lin" valueType="num">
                                      <p:cBhvr additive="base">
                                        <p:cTn id="2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additive="base">
                                        <p:cTn id="28" dur="500" fill="hold"/>
                                        <p:tgtEl>
                                          <p:spTgt spid="37"/>
                                        </p:tgtEl>
                                        <p:attrNameLst>
                                          <p:attrName>ppt_x</p:attrName>
                                        </p:attrNameLst>
                                      </p:cBhvr>
                                      <p:tavLst>
                                        <p:tav tm="0">
                                          <p:val>
                                            <p:strVal val="#ppt_x"/>
                                          </p:val>
                                        </p:tav>
                                        <p:tav tm="100000">
                                          <p:val>
                                            <p:strVal val="#ppt_x"/>
                                          </p:val>
                                        </p:tav>
                                      </p:tavLst>
                                    </p:anim>
                                    <p:anim calcmode="lin" valueType="num">
                                      <p:cBhvr additive="base">
                                        <p:cTn id="2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8"/>
                                        </p:tgtEl>
                                        <p:attrNameLst>
                                          <p:attrName>style.visibility</p:attrName>
                                        </p:attrNameLst>
                                      </p:cBhvr>
                                      <p:to>
                                        <p:strVal val="visible"/>
                                      </p:to>
                                    </p:set>
                                    <p:anim calcmode="lin" valueType="num">
                                      <p:cBhvr additive="base">
                                        <p:cTn id="34" dur="500" fill="hold"/>
                                        <p:tgtEl>
                                          <p:spTgt spid="38"/>
                                        </p:tgtEl>
                                        <p:attrNameLst>
                                          <p:attrName>ppt_x</p:attrName>
                                        </p:attrNameLst>
                                      </p:cBhvr>
                                      <p:tavLst>
                                        <p:tav tm="0">
                                          <p:val>
                                            <p:strVal val="#ppt_x"/>
                                          </p:val>
                                        </p:tav>
                                        <p:tav tm="100000">
                                          <p:val>
                                            <p:strVal val="#ppt_x"/>
                                          </p:val>
                                        </p:tav>
                                      </p:tavLst>
                                    </p:anim>
                                    <p:anim calcmode="lin" valueType="num">
                                      <p:cBhvr additive="base">
                                        <p:cTn id="35" dur="500" fill="hold"/>
                                        <p:tgtEl>
                                          <p:spTgt spid="38"/>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39"/>
                                        </p:tgtEl>
                                        <p:attrNameLst>
                                          <p:attrName>style.visibility</p:attrName>
                                        </p:attrNameLst>
                                      </p:cBhvr>
                                      <p:to>
                                        <p:strVal val="visible"/>
                                      </p:to>
                                    </p:set>
                                    <p:anim calcmode="lin" valueType="num">
                                      <p:cBhvr additive="base">
                                        <p:cTn id="38" dur="500" fill="hold"/>
                                        <p:tgtEl>
                                          <p:spTgt spid="39"/>
                                        </p:tgtEl>
                                        <p:attrNameLst>
                                          <p:attrName>ppt_x</p:attrName>
                                        </p:attrNameLst>
                                      </p:cBhvr>
                                      <p:tavLst>
                                        <p:tav tm="0">
                                          <p:val>
                                            <p:strVal val="#ppt_x"/>
                                          </p:val>
                                        </p:tav>
                                        <p:tav tm="100000">
                                          <p:val>
                                            <p:strVal val="#ppt_x"/>
                                          </p:val>
                                        </p:tav>
                                      </p:tavLst>
                                    </p:anim>
                                    <p:anim calcmode="lin" valueType="num">
                                      <p:cBhvr additive="base">
                                        <p:cTn id="39" dur="500" fill="hold"/>
                                        <p:tgtEl>
                                          <p:spTgt spid="39"/>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500" fill="hold"/>
                                        <p:tgtEl>
                                          <p:spTgt spid="40"/>
                                        </p:tgtEl>
                                        <p:attrNameLst>
                                          <p:attrName>ppt_x</p:attrName>
                                        </p:attrNameLst>
                                      </p:cBhvr>
                                      <p:tavLst>
                                        <p:tav tm="0">
                                          <p:val>
                                            <p:strVal val="#ppt_x"/>
                                          </p:val>
                                        </p:tav>
                                        <p:tav tm="100000">
                                          <p:val>
                                            <p:strVal val="#ppt_x"/>
                                          </p:val>
                                        </p:tav>
                                      </p:tavLst>
                                    </p:anim>
                                    <p:anim calcmode="lin" valueType="num">
                                      <p:cBhvr additive="base">
                                        <p:cTn id="43"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43"/>
                                        </p:tgtEl>
                                        <p:attrNameLst>
                                          <p:attrName>style.visibility</p:attrName>
                                        </p:attrNameLst>
                                      </p:cBhvr>
                                      <p:to>
                                        <p:strVal val="visible"/>
                                      </p:to>
                                    </p:set>
                                    <p:anim calcmode="lin" valueType="num">
                                      <p:cBhvr additive="base">
                                        <p:cTn id="48" dur="500" fill="hold"/>
                                        <p:tgtEl>
                                          <p:spTgt spid="43"/>
                                        </p:tgtEl>
                                        <p:attrNameLst>
                                          <p:attrName>ppt_x</p:attrName>
                                        </p:attrNameLst>
                                      </p:cBhvr>
                                      <p:tavLst>
                                        <p:tav tm="0">
                                          <p:val>
                                            <p:strVal val="#ppt_x"/>
                                          </p:val>
                                        </p:tav>
                                        <p:tav tm="100000">
                                          <p:val>
                                            <p:strVal val="#ppt_x"/>
                                          </p:val>
                                        </p:tav>
                                      </p:tavLst>
                                    </p:anim>
                                    <p:anim calcmode="lin" valueType="num">
                                      <p:cBhvr additive="base">
                                        <p:cTn id="49"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44"/>
                                        </p:tgtEl>
                                        <p:attrNameLst>
                                          <p:attrName>style.visibility</p:attrName>
                                        </p:attrNameLst>
                                      </p:cBhvr>
                                      <p:to>
                                        <p:strVal val="visible"/>
                                      </p:to>
                                    </p:set>
                                    <p:anim calcmode="lin" valueType="num">
                                      <p:cBhvr additive="base">
                                        <p:cTn id="54" dur="500" fill="hold"/>
                                        <p:tgtEl>
                                          <p:spTgt spid="44"/>
                                        </p:tgtEl>
                                        <p:attrNameLst>
                                          <p:attrName>ppt_x</p:attrName>
                                        </p:attrNameLst>
                                      </p:cBhvr>
                                      <p:tavLst>
                                        <p:tav tm="0">
                                          <p:val>
                                            <p:strVal val="#ppt_x"/>
                                          </p:val>
                                        </p:tav>
                                        <p:tav tm="100000">
                                          <p:val>
                                            <p:strVal val="#ppt_x"/>
                                          </p:val>
                                        </p:tav>
                                      </p:tavLst>
                                    </p:anim>
                                    <p:anim calcmode="lin" valueType="num">
                                      <p:cBhvr additive="base">
                                        <p:cTn id="5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45"/>
                                        </p:tgtEl>
                                        <p:attrNameLst>
                                          <p:attrName>style.visibility</p:attrName>
                                        </p:attrNameLst>
                                      </p:cBhvr>
                                      <p:to>
                                        <p:strVal val="visible"/>
                                      </p:to>
                                    </p:set>
                                    <p:anim calcmode="lin" valueType="num">
                                      <p:cBhvr additive="base">
                                        <p:cTn id="60" dur="500" fill="hold"/>
                                        <p:tgtEl>
                                          <p:spTgt spid="45"/>
                                        </p:tgtEl>
                                        <p:attrNameLst>
                                          <p:attrName>ppt_x</p:attrName>
                                        </p:attrNameLst>
                                      </p:cBhvr>
                                      <p:tavLst>
                                        <p:tav tm="0">
                                          <p:val>
                                            <p:strVal val="#ppt_x"/>
                                          </p:val>
                                        </p:tav>
                                        <p:tav tm="100000">
                                          <p:val>
                                            <p:strVal val="#ppt_x"/>
                                          </p:val>
                                        </p:tav>
                                      </p:tavLst>
                                    </p:anim>
                                    <p:anim calcmode="lin" valueType="num">
                                      <p:cBhvr additive="base">
                                        <p:cTn id="61"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41"/>
                                        </p:tgtEl>
                                        <p:attrNameLst>
                                          <p:attrName>style.visibility</p:attrName>
                                        </p:attrNameLst>
                                      </p:cBhvr>
                                      <p:to>
                                        <p:strVal val="visible"/>
                                      </p:to>
                                    </p:set>
                                    <p:anim calcmode="lin" valueType="num">
                                      <p:cBhvr additive="base">
                                        <p:cTn id="66" dur="500" fill="hold"/>
                                        <p:tgtEl>
                                          <p:spTgt spid="41"/>
                                        </p:tgtEl>
                                        <p:attrNameLst>
                                          <p:attrName>ppt_x</p:attrName>
                                        </p:attrNameLst>
                                      </p:cBhvr>
                                      <p:tavLst>
                                        <p:tav tm="0">
                                          <p:val>
                                            <p:strVal val="#ppt_x"/>
                                          </p:val>
                                        </p:tav>
                                        <p:tav tm="100000">
                                          <p:val>
                                            <p:strVal val="#ppt_x"/>
                                          </p:val>
                                        </p:tav>
                                      </p:tavLst>
                                    </p:anim>
                                    <p:anim calcmode="lin" valueType="num">
                                      <p:cBhvr additive="base">
                                        <p:cTn id="67"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4" grpId="0"/>
      <p:bldP spid="36" grpId="0"/>
      <p:bldP spid="37" grpId="0" animBg="1"/>
      <p:bldP spid="38" grpId="0"/>
      <p:bldP spid="39" grpId="0"/>
      <p:bldP spid="40" grpId="0"/>
      <p:bldP spid="41" grpId="0"/>
      <p:bldP spid="42" grpId="0"/>
      <p:bldP spid="43" grpId="0"/>
      <p:bldP spid="44" grpId="0"/>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Box 2"/>
          <p:cNvSpPr txBox="1"/>
          <p:nvPr>
            <p:custDataLst>
              <p:tags r:id="rId1"/>
            </p:custDataLst>
          </p:nvPr>
        </p:nvSpPr>
        <p:spPr>
          <a:xfrm>
            <a:off x="741833" y="-31777"/>
            <a:ext cx="2225675" cy="621515"/>
          </a:xfrm>
          <a:prstGeom prst="rect">
            <a:avLst/>
          </a:prstGeom>
          <a:noFill/>
        </p:spPr>
        <p:txBody>
          <a:bodyPr wrap="square" lIns="91438" tIns="45719" rIns="91438" bIns="45719" rtlCol="0">
            <a:spAutoFit/>
          </a:bodyPr>
          <a:lstStyle/>
          <a:p>
            <a:pPr>
              <a:lnSpc>
                <a:spcPct val="150000"/>
              </a:lnSpc>
            </a:pPr>
            <a:r>
              <a:rPr lang="zh-CN" altLang="en-US" sz="2600"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一、细胞增殖</a:t>
            </a:r>
            <a:endParaRPr lang="zh-CN" altLang="en-US" sz="2600"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文本框 2"/>
          <p:cNvSpPr txBox="1"/>
          <p:nvPr>
            <p:custDataLst>
              <p:tags r:id="rId2"/>
            </p:custDataLst>
          </p:nvPr>
        </p:nvSpPr>
        <p:spPr>
          <a:xfrm>
            <a:off x="741833" y="774516"/>
            <a:ext cx="1948180" cy="461665"/>
          </a:xfrm>
          <a:prstGeom prst="rect">
            <a:avLst/>
          </a:prstGeom>
          <a:noFill/>
          <a:ln>
            <a:noFill/>
          </a:ln>
        </p:spPr>
        <p:txBody>
          <a:bodyPr wrap="square" rtlCol="0">
            <a:spAutoFit/>
          </a:bodyPr>
          <a:lstStyle/>
          <a:p>
            <a:r>
              <a:rPr lang="en-US" altLang="zh-CN"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1.</a:t>
            </a:r>
            <a:r>
              <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概念：</a:t>
            </a:r>
            <a:endPar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56" name="文本框 55"/>
          <p:cNvSpPr txBox="1"/>
          <p:nvPr>
            <p:custDataLst>
              <p:tags r:id="rId3"/>
            </p:custDataLst>
          </p:nvPr>
        </p:nvSpPr>
        <p:spPr>
          <a:xfrm>
            <a:off x="2007257" y="774516"/>
            <a:ext cx="6096000" cy="461665"/>
          </a:xfrm>
          <a:prstGeom prst="rect">
            <a:avLst/>
          </a:prstGeom>
          <a:noFill/>
          <a:ln>
            <a:noFill/>
          </a:ln>
        </p:spPr>
        <p:txBody>
          <a:bodyPr wrap="square" rtlCol="0" anchor="t">
            <a:spAutoFit/>
          </a:bodyPr>
          <a:lstStyle/>
          <a:p>
            <a:r>
              <a:rPr lang="zh-CN" altLang="zh-CN" sz="2400" kern="100">
                <a:latin typeface="Times New Roman" panose="02020603050405020304" pitchFamily="18" charset="0"/>
                <a:ea typeface="微软雅黑" panose="020B0503020204020204" pitchFamily="34" charset="-122"/>
                <a:cs typeface="微软雅黑" panose="020B0503020204020204" pitchFamily="34" charset="-122"/>
                <a:sym typeface="+mn-ea"/>
              </a:rPr>
              <a:t>细胞通</a:t>
            </a:r>
            <a:r>
              <a:rPr lang="zh-CN" altLang="zh-CN" sz="2400" kern="100" smtClean="0">
                <a:latin typeface="Times New Roman" panose="02020603050405020304" pitchFamily="18" charset="0"/>
                <a:ea typeface="微软雅黑" panose="020B0503020204020204" pitchFamily="34" charset="-122"/>
                <a:cs typeface="微软雅黑" panose="020B0503020204020204" pitchFamily="34" charset="-122"/>
                <a:sym typeface="+mn-ea"/>
              </a:rPr>
              <a:t>过</a:t>
            </a:r>
            <a:r>
              <a:rPr lang="en-US" altLang="zh-CN" sz="2400" kern="100" smtClean="0">
                <a:latin typeface="Times New Roman" panose="02020603050405020304" pitchFamily="18" charset="0"/>
                <a:ea typeface="微软雅黑" panose="020B0503020204020204" pitchFamily="34" charset="-122"/>
                <a:cs typeface="微软雅黑" panose="020B0503020204020204" pitchFamily="34" charset="-122"/>
                <a:sym typeface="+mn-ea"/>
              </a:rPr>
              <a:t>___________</a:t>
            </a:r>
            <a:r>
              <a:rPr lang="zh-CN" altLang="zh-CN" sz="2400" kern="100" smtClean="0">
                <a:latin typeface="Times New Roman" panose="02020603050405020304" pitchFamily="18" charset="0"/>
                <a:ea typeface="微软雅黑" panose="020B0503020204020204" pitchFamily="34" charset="-122"/>
                <a:cs typeface="微软雅黑" panose="020B0503020204020204" pitchFamily="34" charset="-122"/>
                <a:sym typeface="+mn-ea"/>
              </a:rPr>
              <a:t>增</a:t>
            </a:r>
            <a:r>
              <a:rPr lang="zh-CN" altLang="zh-CN" sz="2400" kern="100">
                <a:latin typeface="Times New Roman" panose="02020603050405020304" pitchFamily="18" charset="0"/>
                <a:ea typeface="微软雅黑" panose="020B0503020204020204" pitchFamily="34" charset="-122"/>
                <a:cs typeface="微软雅黑" panose="020B0503020204020204" pitchFamily="34" charset="-122"/>
                <a:sym typeface="+mn-ea"/>
              </a:rPr>
              <a:t>加细胞数量的过程。</a:t>
            </a:r>
            <a:endParaRPr lang="zh-CN" altLang="zh-CN" sz="2400" kern="100">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sp>
        <p:nvSpPr>
          <p:cNvPr id="57" name="矩形 56"/>
          <p:cNvSpPr/>
          <p:nvPr>
            <p:custDataLst>
              <p:tags r:id="rId4"/>
            </p:custDataLst>
          </p:nvPr>
        </p:nvSpPr>
        <p:spPr>
          <a:xfrm>
            <a:off x="3545063" y="723829"/>
            <a:ext cx="1415772" cy="461665"/>
          </a:xfrm>
          <a:prstGeom prst="rect">
            <a:avLst/>
          </a:prstGeom>
          <a:noFill/>
          <a:ln>
            <a:noFill/>
          </a:ln>
        </p:spPr>
        <p:txBody>
          <a:bodyPr wrap="none">
            <a:spAutoFit/>
          </a:bodyPr>
          <a:lstStyle/>
          <a:p>
            <a:r>
              <a:rPr lang="zh-CN" altLang="zh-CN" sz="2400" kern="100">
                <a:solidFill>
                  <a:srgbClr val="C00000"/>
                </a:solidFill>
                <a:latin typeface="Times New Roman" panose="02020603050405020304" pitchFamily="18" charset="0"/>
                <a:ea typeface="微软雅黑" panose="020B0503020204020204" pitchFamily="34" charset="-122"/>
                <a:cs typeface="Times New Roman" panose="02020603050405020304"/>
              </a:rPr>
              <a:t>细胞分裂</a:t>
            </a:r>
            <a:endParaRPr lang="zh-CN" altLang="zh-CN" sz="2400" kern="100">
              <a:solidFill>
                <a:srgbClr val="C00000"/>
              </a:solidFill>
              <a:latin typeface="Times New Roman" panose="02020603050405020304" pitchFamily="18" charset="0"/>
              <a:ea typeface="微软雅黑" panose="020B0503020204020204" pitchFamily="34" charset="-122"/>
              <a:cs typeface="Times New Roman" panose="02020603050405020304"/>
            </a:endParaRPr>
          </a:p>
        </p:txBody>
      </p:sp>
      <p:pic>
        <p:nvPicPr>
          <p:cNvPr id="4" name="图片 49"/>
          <p:cNvPicPr>
            <a:picLocks noRot="1" noChangeAspect="1"/>
          </p:cNvPicPr>
          <p:nvPr/>
        </p:nvPicPr>
        <p:blipFill>
          <a:blip r:embed="rId5"/>
          <a:srcRect t="11153" r="2945"/>
          <a:stretch>
            <a:fillRect/>
          </a:stretch>
        </p:blipFill>
        <p:spPr>
          <a:xfrm>
            <a:off x="240665" y="1721485"/>
            <a:ext cx="9408160" cy="412242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arn(inVertical)">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Box 2"/>
          <p:cNvSpPr txBox="1"/>
          <p:nvPr>
            <p:custDataLst>
              <p:tags r:id="rId1"/>
            </p:custDataLst>
          </p:nvPr>
        </p:nvSpPr>
        <p:spPr>
          <a:xfrm>
            <a:off x="741833" y="-31777"/>
            <a:ext cx="2225675" cy="621515"/>
          </a:xfrm>
          <a:prstGeom prst="rect">
            <a:avLst/>
          </a:prstGeom>
          <a:noFill/>
        </p:spPr>
        <p:txBody>
          <a:bodyPr wrap="square" lIns="91438" tIns="45719" rIns="91438" bIns="45719" rtlCol="0">
            <a:spAutoFit/>
          </a:bodyPr>
          <a:lstStyle/>
          <a:p>
            <a:pPr>
              <a:lnSpc>
                <a:spcPct val="150000"/>
              </a:lnSpc>
            </a:pPr>
            <a:r>
              <a:rPr lang="zh-CN" altLang="en-US" sz="2600"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一、细胞增殖</a:t>
            </a:r>
            <a:endParaRPr lang="zh-CN" altLang="en-US" sz="2600"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文本框 9"/>
          <p:cNvSpPr txBox="1"/>
          <p:nvPr>
            <p:custDataLst>
              <p:tags r:id="rId2"/>
            </p:custDataLst>
          </p:nvPr>
        </p:nvSpPr>
        <p:spPr>
          <a:xfrm>
            <a:off x="739927" y="919344"/>
            <a:ext cx="1948180" cy="461665"/>
          </a:xfrm>
          <a:prstGeom prst="rect">
            <a:avLst/>
          </a:prstGeom>
          <a:noFill/>
          <a:ln>
            <a:noFill/>
          </a:ln>
        </p:spPr>
        <p:txBody>
          <a:bodyPr wrap="square" rtlCol="0">
            <a:spAutoFit/>
          </a:bodyPr>
          <a:lstStyle/>
          <a:p>
            <a:r>
              <a:rPr lang="en-US" altLang="zh-CN"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2.</a:t>
            </a:r>
            <a:r>
              <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过程：</a:t>
            </a:r>
            <a:endPar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14" name="文本框 13"/>
          <p:cNvSpPr txBox="1"/>
          <p:nvPr>
            <p:custDataLst>
              <p:tags r:id="rId3"/>
            </p:custDataLst>
          </p:nvPr>
        </p:nvSpPr>
        <p:spPr>
          <a:xfrm>
            <a:off x="941858" y="1486721"/>
            <a:ext cx="6855460" cy="461665"/>
          </a:xfrm>
          <a:prstGeom prst="rect">
            <a:avLst/>
          </a:prstGeom>
          <a:noFill/>
          <a:ln>
            <a:noFill/>
          </a:ln>
        </p:spPr>
        <p:txBody>
          <a:bodyPr wrap="square" rtlCol="0" anchor="t">
            <a:spAutoFit/>
          </a:bodyPr>
          <a:lstStyle/>
          <a:p>
            <a:r>
              <a:rPr lang="zh-CN" altLang="zh-CN" sz="2400" kern="100">
                <a:latin typeface="Times New Roman" panose="02020603050405020304" pitchFamily="18" charset="0"/>
                <a:ea typeface="微软雅黑" panose="020B0503020204020204" pitchFamily="34" charset="-122"/>
                <a:cs typeface="微软雅黑" panose="020B0503020204020204" pitchFamily="34" charset="-122"/>
                <a:sym typeface="+mn-ea"/>
              </a:rPr>
              <a:t>包</a:t>
            </a:r>
            <a:r>
              <a:rPr lang="zh-CN" altLang="zh-CN" sz="2400" kern="100" smtClean="0">
                <a:latin typeface="Times New Roman" panose="02020603050405020304" pitchFamily="18" charset="0"/>
                <a:ea typeface="微软雅黑" panose="020B0503020204020204" pitchFamily="34" charset="-122"/>
                <a:cs typeface="微软雅黑" panose="020B0503020204020204" pitchFamily="34" charset="-122"/>
                <a:sym typeface="+mn-ea"/>
              </a:rPr>
              <a:t>括</a:t>
            </a:r>
            <a:r>
              <a:rPr lang="en-US" altLang="zh-CN" sz="2400" kern="100" smtClean="0">
                <a:latin typeface="Times New Roman" panose="02020603050405020304" pitchFamily="18" charset="0"/>
                <a:ea typeface="微软雅黑" panose="020B0503020204020204" pitchFamily="34" charset="-122"/>
                <a:cs typeface="微软雅黑" panose="020B0503020204020204" pitchFamily="34" charset="-122"/>
                <a:sym typeface="+mn-ea"/>
              </a:rPr>
              <a:t>_________</a:t>
            </a:r>
            <a:r>
              <a:rPr lang="zh-CN" altLang="zh-CN" sz="2400" kern="100" smtClean="0">
                <a:latin typeface="Times New Roman" panose="02020603050405020304" pitchFamily="18" charset="0"/>
                <a:ea typeface="微软雅黑" panose="020B0503020204020204" pitchFamily="34" charset="-122"/>
                <a:cs typeface="微软雅黑" panose="020B0503020204020204" pitchFamily="34" charset="-122"/>
                <a:sym typeface="+mn-ea"/>
              </a:rPr>
              <a:t>和</a:t>
            </a:r>
            <a:r>
              <a:rPr lang="en-US" altLang="zh-CN" sz="2400" kern="100" smtClean="0">
                <a:latin typeface="Times New Roman" panose="02020603050405020304" pitchFamily="18" charset="0"/>
                <a:ea typeface="微软雅黑" panose="020B0503020204020204" pitchFamily="34" charset="-122"/>
                <a:cs typeface="微软雅黑" panose="020B0503020204020204" pitchFamily="34" charset="-122"/>
                <a:sym typeface="+mn-ea"/>
              </a:rPr>
              <a:t>__________</a:t>
            </a:r>
            <a:r>
              <a:rPr lang="zh-CN" altLang="zh-CN" sz="2400" kern="100" smtClean="0">
                <a:latin typeface="Times New Roman" panose="02020603050405020304" pitchFamily="18" charset="0"/>
                <a:ea typeface="微软雅黑" panose="020B0503020204020204" pitchFamily="34" charset="-122"/>
                <a:cs typeface="微软雅黑" panose="020B0503020204020204" pitchFamily="34" charset="-122"/>
                <a:sym typeface="+mn-ea"/>
              </a:rPr>
              <a:t>两</a:t>
            </a:r>
            <a:r>
              <a:rPr lang="zh-CN" altLang="zh-CN" sz="2400" kern="100">
                <a:latin typeface="Times New Roman" panose="02020603050405020304" pitchFamily="18" charset="0"/>
                <a:ea typeface="微软雅黑" panose="020B0503020204020204" pitchFamily="34" charset="-122"/>
                <a:cs typeface="微软雅黑" panose="020B0503020204020204" pitchFamily="34" charset="-122"/>
                <a:sym typeface="+mn-ea"/>
              </a:rPr>
              <a:t>个连续的过程。</a:t>
            </a:r>
            <a:endParaRPr lang="zh-CN" altLang="zh-CN" sz="2400" kern="100">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sp>
        <p:nvSpPr>
          <p:cNvPr id="17" name="矩形 16"/>
          <p:cNvSpPr/>
          <p:nvPr>
            <p:custDataLst>
              <p:tags r:id="rId4"/>
            </p:custDataLst>
          </p:nvPr>
        </p:nvSpPr>
        <p:spPr>
          <a:xfrm>
            <a:off x="1651412" y="1486721"/>
            <a:ext cx="1402080" cy="460375"/>
          </a:xfrm>
          <a:prstGeom prst="rect">
            <a:avLst/>
          </a:prstGeom>
          <a:noFill/>
          <a:ln>
            <a:noFill/>
          </a:ln>
        </p:spPr>
        <p:txBody>
          <a:bodyPr wrap="none">
            <a:spAutoFit/>
          </a:bodyPr>
          <a:lstStyle/>
          <a:p>
            <a:r>
              <a:rPr lang="zh-CN" altLang="en-US" sz="2400">
                <a:latin typeface="Times New Roman" panose="02020603050405020304" pitchFamily="18" charset="0"/>
                <a:ea typeface="微软雅黑" panose="020B0503020204020204" pitchFamily="34" charset="-122"/>
                <a:cs typeface="Arial" panose="020B0604020202020204" pitchFamily="34" charset="0"/>
              </a:rPr>
              <a:t>物质准备</a:t>
            </a:r>
            <a:endParaRPr lang="zh-CN" altLang="en-US" sz="2400">
              <a:latin typeface="Times New Roman" panose="02020603050405020304" pitchFamily="18" charset="0"/>
              <a:ea typeface="微软雅黑" panose="020B0503020204020204" pitchFamily="34" charset="-122"/>
              <a:cs typeface="Arial" panose="020B0604020202020204" pitchFamily="34" charset="0"/>
            </a:endParaRPr>
          </a:p>
        </p:txBody>
      </p:sp>
      <p:sp>
        <p:nvSpPr>
          <p:cNvPr id="18" name="矩形 17"/>
          <p:cNvSpPr/>
          <p:nvPr>
            <p:custDataLst>
              <p:tags r:id="rId5"/>
            </p:custDataLst>
          </p:nvPr>
        </p:nvSpPr>
        <p:spPr>
          <a:xfrm>
            <a:off x="3415687" y="1469817"/>
            <a:ext cx="1402080" cy="460375"/>
          </a:xfrm>
          <a:prstGeom prst="rect">
            <a:avLst/>
          </a:prstGeom>
          <a:noFill/>
          <a:ln>
            <a:noFill/>
          </a:ln>
        </p:spPr>
        <p:txBody>
          <a:bodyPr wrap="none">
            <a:spAutoFit/>
          </a:bodyPr>
          <a:lstStyle/>
          <a:p>
            <a:r>
              <a:rPr lang="zh-CN" altLang="en-US" sz="2400">
                <a:latin typeface="Times New Roman" panose="02020603050405020304" pitchFamily="18" charset="0"/>
                <a:ea typeface="微软雅黑" panose="020B0503020204020204" pitchFamily="34" charset="-122"/>
                <a:cs typeface="Arial" panose="020B0604020202020204" pitchFamily="34" charset="0"/>
              </a:rPr>
              <a:t>细胞分裂</a:t>
            </a:r>
            <a:endParaRPr lang="zh-CN" altLang="en-US" sz="2400">
              <a:latin typeface="Times New Roman" panose="02020603050405020304" pitchFamily="18" charset="0"/>
              <a:ea typeface="微软雅黑" panose="020B0503020204020204" pitchFamily="34" charset="-122"/>
              <a:cs typeface="Arial" panose="020B0604020202020204" pitchFamily="34" charset="0"/>
            </a:endParaRPr>
          </a:p>
        </p:txBody>
      </p:sp>
      <p:sp>
        <p:nvSpPr>
          <p:cNvPr id="24" name="文本框 23"/>
          <p:cNvSpPr txBox="1"/>
          <p:nvPr>
            <p:custDataLst>
              <p:tags r:id="rId6"/>
            </p:custDataLst>
          </p:nvPr>
        </p:nvSpPr>
        <p:spPr>
          <a:xfrm>
            <a:off x="741832" y="3411150"/>
            <a:ext cx="1948180" cy="461665"/>
          </a:xfrm>
          <a:prstGeom prst="rect">
            <a:avLst/>
          </a:prstGeom>
          <a:noFill/>
          <a:ln>
            <a:noFill/>
          </a:ln>
        </p:spPr>
        <p:txBody>
          <a:bodyPr wrap="square" rtlCol="0">
            <a:spAutoFit/>
          </a:bodyPr>
          <a:lstStyle/>
          <a:p>
            <a:r>
              <a:rPr lang="en-US" altLang="zh-CN" sz="2400" b="1" smtClean="0">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3.</a:t>
            </a:r>
            <a:r>
              <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特点：</a:t>
            </a:r>
            <a:endPar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25" name="TextBox 15"/>
          <p:cNvSpPr txBox="1"/>
          <p:nvPr>
            <p:custDataLst>
              <p:tags r:id="rId7"/>
            </p:custDataLst>
          </p:nvPr>
        </p:nvSpPr>
        <p:spPr>
          <a:xfrm>
            <a:off x="1651788" y="4202727"/>
            <a:ext cx="3984625" cy="461665"/>
          </a:xfrm>
          <a:prstGeom prst="rect">
            <a:avLst/>
          </a:prstGeom>
          <a:noFill/>
          <a:ln>
            <a:noFill/>
          </a:ln>
        </p:spPr>
        <p:txBody>
          <a:bodyPr wrap="square" rtlCol="0">
            <a:spAutoFit/>
          </a:bodyPr>
          <a:lstStyle/>
          <a:p>
            <a:r>
              <a:rPr lang="zh-CN" altLang="en-US" sz="2400" smtClean="0">
                <a:latin typeface="Times New Roman" panose="02020603050405020304" pitchFamily="18" charset="0"/>
                <a:ea typeface="微软雅黑" panose="020B0503020204020204" pitchFamily="34" charset="-122"/>
                <a:cs typeface="微软雅黑" panose="020B0503020204020204" pitchFamily="34" charset="-122"/>
              </a:rPr>
              <a:t>细胞增殖具有</a:t>
            </a:r>
            <a:r>
              <a:rPr lang="en-US" altLang="zh-CN" sz="2400" smtClean="0">
                <a:latin typeface="Times New Roman" panose="02020603050405020304" pitchFamily="18" charset="0"/>
                <a:ea typeface="微软雅黑" panose="020B0503020204020204" pitchFamily="34" charset="-122"/>
                <a:cs typeface="微软雅黑" panose="020B0503020204020204" pitchFamily="34" charset="-122"/>
              </a:rPr>
              <a:t>_______</a:t>
            </a:r>
            <a:r>
              <a:rPr lang="en-US" altLang="zh-CN" sz="2400" smtClean="0">
                <a:latin typeface="Times New Roman" panose="02020603050405020304" pitchFamily="18" charset="0"/>
                <a:ea typeface="微软雅黑" panose="020B0503020204020204" pitchFamily="34" charset="-122"/>
                <a:cs typeface="微软雅黑" panose="020B0503020204020204" pitchFamily="34" charset="-122"/>
                <a:sym typeface="+mn-ea"/>
              </a:rPr>
              <a:t>____</a:t>
            </a:r>
            <a:r>
              <a:rPr lang="zh-CN" altLang="en-US" sz="2400" smtClean="0">
                <a:latin typeface="Times New Roman" panose="02020603050405020304" pitchFamily="18" charset="0"/>
                <a:ea typeface="微软雅黑" panose="020B0503020204020204" pitchFamily="34" charset="-122"/>
                <a:cs typeface="微软雅黑" panose="020B0503020204020204" pitchFamily="34" charset="-122"/>
              </a:rPr>
              <a:t>。</a:t>
            </a:r>
            <a:endParaRPr lang="zh-CN" altLang="en-US" sz="2400" smtClean="0">
              <a:latin typeface="Times New Roman" panose="02020603050405020304" pitchFamily="18" charset="0"/>
              <a:ea typeface="微软雅黑" panose="020B0503020204020204" pitchFamily="34" charset="-122"/>
              <a:cs typeface="微软雅黑" panose="020B0503020204020204" pitchFamily="34" charset="-122"/>
            </a:endParaRPr>
          </a:p>
        </p:txBody>
      </p:sp>
      <p:sp>
        <p:nvSpPr>
          <p:cNvPr id="26" name="TextBox 19"/>
          <p:cNvSpPr txBox="1"/>
          <p:nvPr>
            <p:custDataLst>
              <p:tags r:id="rId8"/>
            </p:custDataLst>
          </p:nvPr>
        </p:nvSpPr>
        <p:spPr>
          <a:xfrm>
            <a:off x="3723793" y="4085837"/>
            <a:ext cx="1097280" cy="460375"/>
          </a:xfrm>
          <a:prstGeom prst="rect">
            <a:avLst/>
          </a:prstGeom>
          <a:noFill/>
          <a:ln>
            <a:noFill/>
          </a:ln>
        </p:spPr>
        <p:txBody>
          <a:bodyPr wrap="none" rtlCol="0">
            <a:spAutoFit/>
          </a:bodyPr>
          <a:lstStyle/>
          <a:p>
            <a:r>
              <a:rPr lang="zh-CN" altLang="en-US" sz="2400">
                <a:latin typeface="Times New Roman" panose="02020603050405020304" pitchFamily="18" charset="0"/>
                <a:ea typeface="微软雅黑" panose="020B0503020204020204" pitchFamily="34" charset="-122"/>
                <a:cs typeface="Arial" panose="020B0604020202020204" pitchFamily="34" charset="0"/>
              </a:rPr>
              <a:t>周期性</a:t>
            </a:r>
            <a:endParaRPr lang="zh-CN" altLang="en-US" sz="2400" smtClean="0">
              <a:solidFill>
                <a:srgbClr val="C00000"/>
              </a:solidFill>
              <a:latin typeface="Times New Roman" panose="02020603050405020304" pitchFamily="18" charset="0"/>
              <a:ea typeface="微软雅黑" panose="020B0503020204020204" pitchFamily="34" charset="-122"/>
            </a:endParaRPr>
          </a:p>
        </p:txBody>
      </p:sp>
      <p:sp>
        <p:nvSpPr>
          <p:cNvPr id="16" name="文本框 10"/>
          <p:cNvSpPr/>
          <p:nvPr>
            <p:custDataLst>
              <p:tags r:id="rId9"/>
            </p:custDataLst>
          </p:nvPr>
        </p:nvSpPr>
        <p:spPr>
          <a:xfrm>
            <a:off x="2465449" y="2133448"/>
            <a:ext cx="5724644" cy="5254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Tx/>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SzTx/>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SzTx/>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SzTx/>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SzTx/>
              <a:buChar char="»"/>
              <a:defRPr sz="2000" kern="1200">
                <a:solidFill>
                  <a:schemeClr val="tx1"/>
                </a:solidFill>
                <a:latin typeface="+mn-lt"/>
                <a:ea typeface="+mn-ea"/>
                <a:cs typeface="+mn-cs"/>
              </a:defRPr>
            </a:lvl5pPr>
          </a:lstStyle>
          <a:p>
            <a:pPr marL="0" lvl="0" indent="0" eaLnBrk="1" hangingPunct="1">
              <a:lnSpc>
                <a:spcPct val="130000"/>
              </a:lnSpc>
              <a:spcBef>
                <a:spcPct val="0"/>
              </a:spcBef>
              <a:spcAft>
                <a:spcPct val="0"/>
              </a:spcAft>
              <a:buSzTx/>
              <a:buNone/>
            </a:pPr>
            <a:r>
              <a:rPr lang="zh-CN" altLang="en-US" sz="2400">
                <a:latin typeface="Times New Roman" panose="02020603050405020304" pitchFamily="18" charset="0"/>
                <a:ea typeface="微软雅黑" panose="020B0503020204020204" pitchFamily="34" charset="-122"/>
                <a:cs typeface="Arial" panose="020B0604020202020204" pitchFamily="34" charset="0"/>
                <a:sym typeface="Wingdings" panose="05000000000000000000" pitchFamily="2" charset="2"/>
              </a:rPr>
              <a:t>物质准备</a:t>
            </a:r>
            <a:r>
              <a:rPr lang="en-US" altLang="zh-CN" sz="2400">
                <a:latin typeface="Times New Roman" panose="02020603050405020304" pitchFamily="18" charset="0"/>
                <a:ea typeface="微软雅黑" panose="020B0503020204020204" pitchFamily="34" charset="-122"/>
                <a:cs typeface="Arial" panose="020B0604020202020204" pitchFamily="34" charset="0"/>
                <a:sym typeface="Wingdings" panose="05000000000000000000" pitchFamily="2" charset="2"/>
              </a:rPr>
              <a:t>—</a:t>
            </a:r>
            <a:r>
              <a:rPr lang="zh-CN" altLang="en-US" sz="2400">
                <a:latin typeface="Times New Roman" panose="02020603050405020304" pitchFamily="18" charset="0"/>
                <a:ea typeface="微软雅黑" panose="020B0503020204020204" pitchFamily="34" charset="-122"/>
                <a:cs typeface="Arial" panose="020B0604020202020204" pitchFamily="34" charset="0"/>
                <a:sym typeface="Wingdings" panose="05000000000000000000" pitchFamily="2" charset="2"/>
              </a:rPr>
              <a:t>分裂</a:t>
            </a:r>
            <a:r>
              <a:rPr lang="en-US" altLang="zh-CN" sz="2400">
                <a:latin typeface="Times New Roman" panose="02020603050405020304" pitchFamily="18" charset="0"/>
                <a:ea typeface="微软雅黑" panose="020B0503020204020204" pitchFamily="34" charset="-122"/>
                <a:cs typeface="Arial" panose="020B0604020202020204" pitchFamily="34" charset="0"/>
                <a:sym typeface="Wingdings" panose="05000000000000000000" pitchFamily="2" charset="2"/>
              </a:rPr>
              <a:t>—</a:t>
            </a:r>
            <a:r>
              <a:rPr lang="zh-CN" altLang="en-US" sz="2400">
                <a:latin typeface="Times New Roman" panose="02020603050405020304" pitchFamily="18" charset="0"/>
                <a:ea typeface="微软雅黑" panose="020B0503020204020204" pitchFamily="34" charset="-122"/>
                <a:cs typeface="Arial" panose="020B0604020202020204" pitchFamily="34" charset="0"/>
                <a:sym typeface="Wingdings" panose="05000000000000000000" pitchFamily="2" charset="2"/>
              </a:rPr>
              <a:t>物质准备</a:t>
            </a:r>
            <a:r>
              <a:rPr lang="en-US" altLang="zh-CN" sz="2400">
                <a:latin typeface="Times New Roman" panose="02020603050405020304" pitchFamily="18" charset="0"/>
                <a:ea typeface="微软雅黑" panose="020B0503020204020204" pitchFamily="34" charset="-122"/>
                <a:cs typeface="Arial" panose="020B0604020202020204" pitchFamily="34" charset="0"/>
                <a:sym typeface="Wingdings" panose="05000000000000000000" pitchFamily="2" charset="2"/>
              </a:rPr>
              <a:t>—</a:t>
            </a:r>
            <a:r>
              <a:rPr lang="zh-CN" altLang="en-US" sz="2400">
                <a:latin typeface="Times New Roman" panose="02020603050405020304" pitchFamily="18" charset="0"/>
                <a:ea typeface="微软雅黑" panose="020B0503020204020204" pitchFamily="34" charset="-122"/>
                <a:cs typeface="Arial" panose="020B0604020202020204" pitchFamily="34" charset="0"/>
                <a:sym typeface="Wingdings" panose="05000000000000000000" pitchFamily="2" charset="2"/>
              </a:rPr>
              <a:t>再分裂</a:t>
            </a:r>
            <a:r>
              <a:rPr lang="en-US" altLang="zh-CN" sz="2400">
                <a:latin typeface="Times New Roman" panose="02020603050405020304" pitchFamily="18" charset="0"/>
                <a:ea typeface="微软雅黑" panose="020B0503020204020204" pitchFamily="34" charset="-122"/>
                <a:cs typeface="Arial" panose="020B0604020202020204" pitchFamily="34" charset="0"/>
                <a:sym typeface="Wingdings" panose="05000000000000000000" pitchFamily="2" charset="2"/>
              </a:rPr>
              <a:t>······</a:t>
            </a:r>
            <a:endParaRPr lang="en-US" altLang="zh-CN" sz="2400">
              <a:latin typeface="Times New Roman" panose="02020603050405020304" pitchFamily="18" charset="0"/>
              <a:ea typeface="微软雅黑" panose="020B0503020204020204" pitchFamily="34" charset="-122"/>
              <a:cs typeface="Arial" panose="020B0604020202020204" pitchFamily="34" charset="0"/>
              <a:sym typeface="Wingdings" panose="05000000000000000000" pitchFamily="2" charset="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4" grpId="0"/>
      <p:bldP spid="25" grpId="0"/>
      <p:bldP spid="26"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4"/>
          <p:cNvSpPr/>
          <p:nvPr>
            <p:custDataLst>
              <p:tags r:id="rId1"/>
            </p:custDataLst>
          </p:nvPr>
        </p:nvSpPr>
        <p:spPr>
          <a:xfrm>
            <a:off x="0" y="2313342"/>
            <a:ext cx="2394909" cy="1710018"/>
          </a:xfrm>
          <a:custGeom>
            <a:avLst/>
            <a:gdLst>
              <a:gd name="connsiteX0" fmla="*/ 0 w 1073027"/>
              <a:gd name="connsiteY0" fmla="*/ 0 h 685800"/>
              <a:gd name="connsiteX1" fmla="*/ 1073027 w 1073027"/>
              <a:gd name="connsiteY1" fmla="*/ 0 h 685800"/>
              <a:gd name="connsiteX2" fmla="*/ 863474 w 1073027"/>
              <a:gd name="connsiteY2" fmla="*/ 685800 h 685800"/>
              <a:gd name="connsiteX3" fmla="*/ 0 w 1073027"/>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1073027" h="685800">
                <a:moveTo>
                  <a:pt x="0" y="0"/>
                </a:moveTo>
                <a:lnTo>
                  <a:pt x="1073027" y="0"/>
                </a:lnTo>
                <a:lnTo>
                  <a:pt x="863474" y="685800"/>
                </a:lnTo>
                <a:lnTo>
                  <a:pt x="0" y="685800"/>
                </a:lnTo>
                <a:close/>
              </a:path>
            </a:pathLst>
          </a:custGeom>
          <a:solidFill>
            <a:srgbClr val="1E386B"/>
          </a:solidFill>
          <a:ln w="12700" cap="flat" cmpd="sng" algn="ctr">
            <a:noFill/>
            <a:prstDash val="solid"/>
            <a:miter lim="800000"/>
          </a:ln>
          <a:effectLst>
            <a:outerShdw blurRad="254000" dist="38100" dir="2700000" algn="l"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4400" b="0" i="0" u="none" strike="noStrike" kern="0" cap="none" spc="0" normalizeH="0" baseline="0" noProof="0" smtClean="0">
              <a:ln>
                <a:noFill/>
              </a:ln>
              <a:solidFill>
                <a:srgbClr val="1E386B"/>
              </a:solidFill>
              <a:effectLst/>
              <a:uLnTx/>
              <a:uFillTx/>
              <a:latin typeface="Times New Roman" panose="02020603050405020304" pitchFamily="18" charset="0"/>
              <a:ea typeface="微软雅黑" panose="020B0503020204020204" pitchFamily="34" charset="-122"/>
              <a:cs typeface="Arial" panose="020B0604020202020204"/>
            </a:endParaRPr>
          </a:p>
        </p:txBody>
      </p:sp>
      <p:sp>
        <p:nvSpPr>
          <p:cNvPr id="3" name="矩形 2"/>
          <p:cNvSpPr/>
          <p:nvPr>
            <p:custDataLst>
              <p:tags r:id="rId2"/>
            </p:custDataLst>
          </p:nvPr>
        </p:nvSpPr>
        <p:spPr>
          <a:xfrm>
            <a:off x="641467" y="2469168"/>
            <a:ext cx="1031051" cy="1207254"/>
          </a:xfrm>
          <a:prstGeom prst="rect">
            <a:avLst/>
          </a:prstGeom>
        </p:spPr>
        <p:txBody>
          <a:bodyPr wrap="none">
            <a:spAutoFit/>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zh-CN" altLang="en-US" sz="6600" b="1" i="0" u="none" strike="noStrike" kern="1200" cap="none" spc="0" normalizeH="0" baseline="0" noProof="0" smtClean="0">
                <a:ln>
                  <a:noFill/>
                </a:ln>
                <a:solidFill>
                  <a:srgbClr val="FFFFFF"/>
                </a:solidFill>
                <a:effectLst/>
                <a:uLnTx/>
                <a:uFillTx/>
                <a:latin typeface="Times New Roman" panose="02020603050405020304" pitchFamily="18" charset="0"/>
                <a:ea typeface="微软雅黑" panose="020B0503020204020204" pitchFamily="34" charset="-122"/>
                <a:cs typeface="Arial" panose="020B0604020202020204"/>
                <a:sym typeface="+mn-ea"/>
              </a:rPr>
              <a:t>二</a:t>
            </a:r>
            <a:endParaRPr kumimoji="0" lang="zh-CN" altLang="en-US" sz="6600" b="1" i="0" u="none" strike="noStrike" kern="1200" cap="none" spc="0" normalizeH="0" baseline="0" noProof="0">
              <a:ln>
                <a:noFill/>
              </a:ln>
              <a:solidFill>
                <a:srgbClr val="FFFFFF"/>
              </a:solidFill>
              <a:effectLst/>
              <a:uLnTx/>
              <a:uFillTx/>
              <a:latin typeface="Times New Roman" panose="02020603050405020304" pitchFamily="18" charset="0"/>
              <a:ea typeface="微软雅黑" panose="020B0503020204020204" pitchFamily="34" charset="-122"/>
              <a:cs typeface="Arial" panose="020B0604020202020204"/>
              <a:sym typeface="+mn-ea"/>
            </a:endParaRPr>
          </a:p>
        </p:txBody>
      </p:sp>
      <p:sp>
        <p:nvSpPr>
          <p:cNvPr id="4" name="矩形 3"/>
          <p:cNvSpPr/>
          <p:nvPr>
            <p:custDataLst>
              <p:tags r:id="rId3"/>
            </p:custDataLst>
          </p:nvPr>
        </p:nvSpPr>
        <p:spPr>
          <a:xfrm>
            <a:off x="2749381" y="2842983"/>
            <a:ext cx="3146594" cy="707886"/>
          </a:xfrm>
          <a:prstGeom prst="rect">
            <a:avLst/>
          </a:prstGeom>
          <a:noFill/>
        </p:spPr>
        <p:txBody>
          <a:bodyPr wrap="square" rtlCol="0">
            <a:spAutoFit/>
          </a:bodyPr>
          <a:lstStyle/>
          <a:p>
            <a:r>
              <a:rPr lang="zh-CN" altLang="en-US" sz="4000" b="1">
                <a:solidFill>
                  <a:srgbClr val="00206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mn-ea"/>
              </a:rPr>
              <a:t>细胞周期</a:t>
            </a:r>
            <a:endParaRPr lang="zh-CN" altLang="en-US" sz="4000" b="1">
              <a:solidFill>
                <a:srgbClr val="00206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cxnSp>
        <p:nvCxnSpPr>
          <p:cNvPr id="5" name="直接连接符 4"/>
          <p:cNvCxnSpPr/>
          <p:nvPr>
            <p:custDataLst>
              <p:tags r:id="rId4"/>
            </p:custDataLst>
          </p:nvPr>
        </p:nvCxnSpPr>
        <p:spPr>
          <a:xfrm>
            <a:off x="1955722" y="3813968"/>
            <a:ext cx="10236278" cy="0"/>
          </a:xfrm>
          <a:prstGeom prst="line">
            <a:avLst/>
          </a:prstGeom>
          <a:ln w="6350">
            <a:solidFill>
              <a:srgbClr val="1E386B"/>
            </a:solidFill>
          </a:ln>
        </p:spPr>
        <p:style>
          <a:lnRef idx="1">
            <a:schemeClr val="accent3"/>
          </a:lnRef>
          <a:fillRef idx="0">
            <a:schemeClr val="accent3"/>
          </a:fillRef>
          <a:effectRef idx="0">
            <a:schemeClr val="accent3"/>
          </a:effectRef>
          <a:fontRef idx="minor">
            <a:schemeClr val="tx1"/>
          </a:fontRef>
        </p:style>
      </p:cxnSp>
      <p:cxnSp>
        <p:nvCxnSpPr>
          <p:cNvPr id="6" name="直接连接符 5"/>
          <p:cNvCxnSpPr/>
          <p:nvPr>
            <p:custDataLst>
              <p:tags r:id="rId5"/>
            </p:custDataLst>
          </p:nvPr>
        </p:nvCxnSpPr>
        <p:spPr>
          <a:xfrm>
            <a:off x="2149686" y="2603081"/>
            <a:ext cx="10042314" cy="0"/>
          </a:xfrm>
          <a:prstGeom prst="line">
            <a:avLst/>
          </a:prstGeom>
          <a:ln w="6350">
            <a:solidFill>
              <a:srgbClr val="1E386B"/>
            </a:solidFill>
          </a:ln>
        </p:spPr>
        <p:style>
          <a:lnRef idx="1">
            <a:schemeClr val="accent3"/>
          </a:lnRef>
          <a:fillRef idx="0">
            <a:schemeClr val="accent3"/>
          </a:fillRef>
          <a:effectRef idx="0">
            <a:schemeClr val="accent3"/>
          </a:effectRef>
          <a:fontRef idx="minor">
            <a:schemeClr val="tx1"/>
          </a:fontRef>
        </p:style>
      </p:cxn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Box 2"/>
          <p:cNvSpPr txBox="1"/>
          <p:nvPr>
            <p:custDataLst>
              <p:tags r:id="rId1"/>
            </p:custDataLst>
          </p:nvPr>
        </p:nvSpPr>
        <p:spPr>
          <a:xfrm>
            <a:off x="793750" y="0"/>
            <a:ext cx="4739005" cy="621515"/>
          </a:xfrm>
          <a:prstGeom prst="rect">
            <a:avLst/>
          </a:prstGeom>
          <a:noFill/>
        </p:spPr>
        <p:txBody>
          <a:bodyPr wrap="square" lIns="91438" tIns="45719" rIns="91438" bIns="45719" rtlCol="0">
            <a:spAutoFit/>
          </a:bodyPr>
          <a:lstStyle/>
          <a:p>
            <a:pPr>
              <a:lnSpc>
                <a:spcPct val="150000"/>
              </a:lnSpc>
            </a:pPr>
            <a:r>
              <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三、高等植物细胞有丝分裂</a:t>
            </a:r>
            <a:endPar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文本框 6"/>
          <p:cNvSpPr txBox="1"/>
          <p:nvPr>
            <p:custDataLst>
              <p:tags r:id="rId2"/>
            </p:custDataLst>
          </p:nvPr>
        </p:nvSpPr>
        <p:spPr>
          <a:xfrm>
            <a:off x="793750" y="709930"/>
            <a:ext cx="4437380" cy="459740"/>
          </a:xfrm>
          <a:prstGeom prst="rect">
            <a:avLst/>
          </a:prstGeom>
          <a:noFill/>
        </p:spPr>
        <p:txBody>
          <a:bodyPr wrap="square" rtlCol="0">
            <a:noAutofit/>
          </a:bodyPr>
          <a:lstStyle/>
          <a:p>
            <a:pPr algn="l"/>
            <a:r>
              <a:rPr lang="en-US" altLang="zh-CN"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2.</a:t>
            </a:r>
            <a:r>
              <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高等植物细胞有丝分裂过程</a:t>
            </a:r>
            <a:r>
              <a:rPr lang="en-US" altLang="zh-CN"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a:t>
            </a:r>
            <a:endPar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pic>
        <p:nvPicPr>
          <p:cNvPr id="13" name="图片 12"/>
          <p:cNvPicPr>
            <a:picLocks noChangeAspect="1"/>
          </p:cNvPicPr>
          <p:nvPr>
            <p:custDataLst>
              <p:tags r:id="rId3"/>
            </p:custDataLst>
          </p:nvPr>
        </p:nvPicPr>
        <p:blipFill>
          <a:blip r:embed="rId4"/>
          <a:stretch>
            <a:fillRect/>
          </a:stretch>
        </p:blipFill>
        <p:spPr>
          <a:xfrm>
            <a:off x="1229996" y="2075102"/>
            <a:ext cx="9770110" cy="2856341"/>
          </a:xfrm>
          <a:prstGeom prst="rect">
            <a:avLst/>
          </a:prstGeom>
        </p:spPr>
      </p:pic>
      <p:sp>
        <p:nvSpPr>
          <p:cNvPr id="14" name="左大括号 13"/>
          <p:cNvSpPr/>
          <p:nvPr>
            <p:custDataLst>
              <p:tags r:id="rId5"/>
            </p:custDataLst>
          </p:nvPr>
        </p:nvSpPr>
        <p:spPr>
          <a:xfrm rot="16200000">
            <a:off x="2593976" y="4105629"/>
            <a:ext cx="365125" cy="128587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sz="2400">
              <a:latin typeface="Times New Roman" panose="02020603050405020304" pitchFamily="18" charset="0"/>
              <a:ea typeface="微软雅黑" panose="020B0503020204020204" pitchFamily="34" charset="-122"/>
            </a:endParaRPr>
          </a:p>
        </p:txBody>
      </p:sp>
      <p:sp>
        <p:nvSpPr>
          <p:cNvPr id="30" name="文本框 29"/>
          <p:cNvSpPr txBox="1"/>
          <p:nvPr>
            <p:custDataLst>
              <p:tags r:id="rId6"/>
            </p:custDataLst>
          </p:nvPr>
        </p:nvSpPr>
        <p:spPr>
          <a:xfrm>
            <a:off x="1266825" y="1321321"/>
            <a:ext cx="3964305" cy="461665"/>
          </a:xfrm>
          <a:prstGeom prst="rect">
            <a:avLst/>
          </a:prstGeom>
          <a:noFill/>
        </p:spPr>
        <p:txBody>
          <a:bodyPr wrap="square" rtlCol="0" anchor="t">
            <a:spAutoFit/>
          </a:bodyPr>
          <a:p>
            <a:pPr marL="0" lvl="0" indent="0" eaLnBrk="1" hangingPunct="1">
              <a:lnSpc>
                <a:spcPct val="100000"/>
              </a:lnSpc>
              <a:spcBef>
                <a:spcPct val="0"/>
              </a:spcBef>
              <a:buFontTx/>
              <a:buNone/>
            </a:pPr>
            <a:r>
              <a:rPr lang="zh-CN" altLang="en-US" sz="2400">
                <a:solidFill>
                  <a:srgbClr val="C00000"/>
                </a:solidFill>
                <a:latin typeface="Times New Roman" panose="02020603050405020304" pitchFamily="18" charset="0"/>
                <a:ea typeface="微软雅黑" panose="020B0503020204020204" pitchFamily="34" charset="-122"/>
                <a:sym typeface="+mn-ea"/>
              </a:rPr>
              <a:t>前期、中期、后期、末期</a:t>
            </a:r>
            <a:endParaRPr lang="zh-CN" altLang="en-US" sz="2400">
              <a:solidFill>
                <a:srgbClr val="C00000"/>
              </a:solidFill>
              <a:latin typeface="Times New Roman" panose="02020603050405020304" pitchFamily="18" charset="0"/>
              <a:ea typeface="微软雅黑" panose="020B0503020204020204" pitchFamily="34" charset="-122"/>
              <a:sym typeface="+mn-ea"/>
            </a:endParaRPr>
          </a:p>
        </p:txBody>
      </p:sp>
      <p:sp>
        <p:nvSpPr>
          <p:cNvPr id="31" name="文本框 30"/>
          <p:cNvSpPr txBox="1"/>
          <p:nvPr>
            <p:custDataLst>
              <p:tags r:id="rId7"/>
            </p:custDataLst>
          </p:nvPr>
        </p:nvSpPr>
        <p:spPr>
          <a:xfrm>
            <a:off x="2402449" y="4931332"/>
            <a:ext cx="8327390" cy="1134862"/>
          </a:xfrm>
          <a:prstGeom prst="rect">
            <a:avLst/>
          </a:prstGeom>
          <a:noFill/>
        </p:spPr>
        <p:txBody>
          <a:bodyPr wrap="square" rtlCol="0" anchor="t">
            <a:spAutoFit/>
          </a:bodyPr>
          <a:p>
            <a:pPr indent="0" algn="l" defTabSz="914400" fontAlgn="auto">
              <a:lnSpc>
                <a:spcPct val="150000"/>
              </a:lnSpc>
              <a:spcAft>
                <a:spcPct val="0"/>
              </a:spcAft>
              <a:tabLst>
                <a:tab pos="5941060" algn="l"/>
              </a:tabLst>
            </a:pPr>
            <a:r>
              <a:rPr lang="zh-CN" altLang="en-US"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特征：</a:t>
            </a:r>
            <a:r>
              <a:rPr lang="en-US"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①</a:t>
            </a:r>
            <a:r>
              <a:rPr lang="zh-CN"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完</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成</a:t>
            </a:r>
            <a:r>
              <a:rPr lang="en-US" alt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_________</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的</a:t>
            </a:r>
            <a:r>
              <a:rPr lang="zh-CN"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复制</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和</a:t>
            </a:r>
            <a:r>
              <a:rPr lang="en-US" alt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____________</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的</a:t>
            </a:r>
            <a:r>
              <a:rPr lang="zh-CN"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合成</a:t>
            </a:r>
            <a:endParaRPr lang="zh-CN" sz="2400" kern="100">
              <a:effectLst/>
              <a:latin typeface="Times New Roman" panose="02020603050405020304" pitchFamily="18" charset="0"/>
              <a:ea typeface="微软雅黑" panose="020B0503020204020204" pitchFamily="34" charset="-122"/>
              <a:cs typeface="微软雅黑" panose="020B0503020204020204" pitchFamily="34" charset="-122"/>
            </a:endParaRPr>
          </a:p>
          <a:p>
            <a:pPr indent="0" algn="l" defTabSz="914400" fontAlgn="auto">
              <a:lnSpc>
                <a:spcPct val="150000"/>
              </a:lnSpc>
              <a:spcAft>
                <a:spcPct val="0"/>
              </a:spcAft>
              <a:tabLst>
                <a:tab pos="5941060" algn="l"/>
              </a:tabLst>
            </a:pPr>
            <a:r>
              <a:rPr lang="en-US"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          </a:t>
            </a:r>
            <a:r>
              <a:rPr lang="en-US"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  ②</a:t>
            </a:r>
            <a:r>
              <a:rPr lang="zh-CN" sz="2400" kern="100">
                <a:effectLst/>
                <a:latin typeface="Times New Roman" panose="02020603050405020304" pitchFamily="18" charset="0"/>
                <a:ea typeface="微软雅黑" panose="020B0503020204020204" pitchFamily="34" charset="-122"/>
                <a:cs typeface="微软雅黑" panose="020B0503020204020204" pitchFamily="34" charset="-122"/>
                <a:sym typeface="+mn-ea"/>
              </a:rPr>
              <a:t>细胞有适度</a:t>
            </a:r>
            <a:r>
              <a:rPr 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的</a:t>
            </a:r>
            <a:r>
              <a:rPr lang="en-US" alt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rPr>
              <a:t>______</a:t>
            </a:r>
            <a:endParaRPr lang="en-US" altLang="zh-CN" sz="2400" kern="100" smtClean="0">
              <a:effectLst/>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sp>
        <p:nvSpPr>
          <p:cNvPr id="34" name="矩形 33"/>
          <p:cNvSpPr/>
          <p:nvPr>
            <p:custDataLst>
              <p:tags r:id="rId8"/>
            </p:custDataLst>
          </p:nvPr>
        </p:nvSpPr>
        <p:spPr>
          <a:xfrm>
            <a:off x="4457044" y="5080918"/>
            <a:ext cx="1468672" cy="461665"/>
          </a:xfrm>
          <a:prstGeom prst="rect">
            <a:avLst/>
          </a:prstGeom>
        </p:spPr>
        <p:txBody>
          <a:bodyPr wrap="none">
            <a:spAutoFit/>
          </a:bodyPr>
          <a:p>
            <a:r>
              <a:rPr lang="en-US" altLang="zh-CN" sz="2400" kern="100">
                <a:solidFill>
                  <a:srgbClr val="C00000"/>
                </a:solidFill>
                <a:latin typeface="Times New Roman" panose="02020603050405020304" pitchFamily="18" charset="0"/>
                <a:ea typeface="微软雅黑" panose="020B0503020204020204" pitchFamily="34" charset="-122"/>
                <a:cs typeface="Courier New" panose="02070309020205020404"/>
              </a:rPr>
              <a:t>DNA</a:t>
            </a:r>
            <a:r>
              <a:rPr lang="zh-CN" altLang="en-US" sz="2400" kern="100">
                <a:solidFill>
                  <a:srgbClr val="C00000"/>
                </a:solidFill>
                <a:latin typeface="Times New Roman" panose="02020603050405020304" pitchFamily="18" charset="0"/>
                <a:ea typeface="微软雅黑" panose="020B0503020204020204" pitchFamily="34" charset="-122"/>
                <a:cs typeface="Times New Roman" panose="02020603050405020304"/>
              </a:rPr>
              <a:t>分子</a:t>
            </a:r>
            <a:endParaRPr lang="zh-CN" altLang="en-US" sz="2400" kern="100">
              <a:solidFill>
                <a:srgbClr val="C00000"/>
              </a:solidFill>
              <a:latin typeface="Times New Roman" panose="02020603050405020304" pitchFamily="18" charset="0"/>
              <a:ea typeface="微软雅黑" panose="020B0503020204020204" pitchFamily="34" charset="-122"/>
              <a:cs typeface="Times New Roman" panose="02020603050405020304"/>
            </a:endParaRPr>
          </a:p>
        </p:txBody>
      </p:sp>
      <p:sp>
        <p:nvSpPr>
          <p:cNvPr id="36" name="矩形 35"/>
          <p:cNvSpPr/>
          <p:nvPr>
            <p:custDataLst>
              <p:tags r:id="rId9"/>
            </p:custDataLst>
          </p:nvPr>
        </p:nvSpPr>
        <p:spPr>
          <a:xfrm>
            <a:off x="6946404" y="5080918"/>
            <a:ext cx="1723549" cy="461665"/>
          </a:xfrm>
          <a:prstGeom prst="rect">
            <a:avLst/>
          </a:prstGeom>
        </p:spPr>
        <p:txBody>
          <a:bodyPr wrap="none">
            <a:spAutoFit/>
          </a:bodyPr>
          <a:p>
            <a:r>
              <a:rPr lang="zh-CN" altLang="en-US" sz="2400" kern="100" smtClean="0">
                <a:solidFill>
                  <a:srgbClr val="C00000"/>
                </a:solidFill>
                <a:latin typeface="Times New Roman" panose="02020603050405020304" pitchFamily="18" charset="0"/>
                <a:ea typeface="微软雅黑" panose="020B0503020204020204" pitchFamily="34" charset="-122"/>
                <a:cs typeface="Times New Roman" panose="02020603050405020304"/>
              </a:rPr>
              <a:t>有关蛋白质</a:t>
            </a:r>
            <a:endParaRPr lang="zh-CN" altLang="en-US" sz="2400" kern="100" smtClean="0">
              <a:solidFill>
                <a:srgbClr val="C00000"/>
              </a:solidFill>
              <a:latin typeface="Times New Roman" panose="02020603050405020304" pitchFamily="18" charset="0"/>
              <a:ea typeface="微软雅黑" panose="020B0503020204020204" pitchFamily="34" charset="-122"/>
              <a:cs typeface="Times New Roman" panose="02020603050405020304"/>
            </a:endParaRPr>
          </a:p>
        </p:txBody>
      </p:sp>
      <p:sp>
        <p:nvSpPr>
          <p:cNvPr id="37" name="矩形 36"/>
          <p:cNvSpPr/>
          <p:nvPr>
            <p:custDataLst>
              <p:tags r:id="rId10"/>
            </p:custDataLst>
          </p:nvPr>
        </p:nvSpPr>
        <p:spPr>
          <a:xfrm>
            <a:off x="5538727" y="5607242"/>
            <a:ext cx="800219" cy="461665"/>
          </a:xfrm>
          <a:prstGeom prst="rect">
            <a:avLst/>
          </a:prstGeom>
        </p:spPr>
        <p:txBody>
          <a:bodyPr wrap="none">
            <a:spAutoFit/>
          </a:bodyPr>
          <a:p>
            <a:r>
              <a:rPr lang="zh-CN" altLang="en-US" sz="2400" kern="100">
                <a:solidFill>
                  <a:srgbClr val="C00000"/>
                </a:solidFill>
                <a:latin typeface="Times New Roman" panose="02020603050405020304" pitchFamily="18" charset="0"/>
                <a:ea typeface="微软雅黑" panose="020B0503020204020204" pitchFamily="34" charset="-122"/>
                <a:cs typeface="Times New Roman" panose="02020603050405020304"/>
              </a:rPr>
              <a:t>生长</a:t>
            </a:r>
            <a:endParaRPr lang="zh-CN" altLang="en-US" sz="2400" kern="100">
              <a:solidFill>
                <a:srgbClr val="C00000"/>
              </a:solidFill>
              <a:latin typeface="Times New Roman" panose="02020603050405020304" pitchFamily="18" charset="0"/>
              <a:ea typeface="微软雅黑" panose="020B0503020204020204" pitchFamily="34" charset="-122"/>
              <a:cs typeface="Times New Roman" panose="02020603050405020304"/>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linds(horizontal)">
                                      <p:cBhvr>
                                        <p:cTn id="19" dur="500"/>
                                        <p:tgtEl>
                                          <p:spTgt spid="1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linds(horizontal)">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arn(inVertical)">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barn(inVertical)">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barn(inVertical)">
                                      <p:cBhvr>
                                        <p:cTn id="3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30" grpId="0"/>
      <p:bldP spid="31" grpId="0"/>
      <p:bldP spid="34" grpId="0"/>
      <p:bldP spid="36" grpId="0"/>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custDataLst>
              <p:tags r:id="rId1"/>
            </p:custDataLst>
          </p:nvPr>
        </p:nvPicPr>
        <p:blipFill>
          <a:blip r:embed="rId2"/>
          <a:srcRect t="5833" b="3860"/>
          <a:stretch>
            <a:fillRect/>
          </a:stretch>
        </p:blipFill>
        <p:spPr>
          <a:xfrm>
            <a:off x="7443245" y="2928479"/>
            <a:ext cx="4237045" cy="3452215"/>
          </a:xfrm>
          <a:prstGeom prst="rect">
            <a:avLst/>
          </a:prstGeom>
          <a:noFill/>
        </p:spPr>
      </p:pic>
      <p:sp>
        <p:nvSpPr>
          <p:cNvPr id="115" name="TextBox 2"/>
          <p:cNvSpPr txBox="1"/>
          <p:nvPr>
            <p:custDataLst>
              <p:tags r:id="rId3"/>
            </p:custDataLst>
          </p:nvPr>
        </p:nvSpPr>
        <p:spPr>
          <a:xfrm>
            <a:off x="793601" y="0"/>
            <a:ext cx="2853055" cy="621515"/>
          </a:xfrm>
          <a:prstGeom prst="rect">
            <a:avLst/>
          </a:prstGeom>
          <a:noFill/>
        </p:spPr>
        <p:txBody>
          <a:bodyPr wrap="square" lIns="91438" tIns="45719" rIns="91438" bIns="45719" rtlCol="0">
            <a:spAutoFit/>
          </a:bodyPr>
          <a:lstStyle/>
          <a:p>
            <a:pPr>
              <a:lnSpc>
                <a:spcPct val="150000"/>
              </a:lnSpc>
            </a:pPr>
            <a:r>
              <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rPr>
              <a:t>二、细胞周期</a:t>
            </a:r>
            <a:endParaRPr lang="zh-CN" altLang="en-US" sz="2600" b="1">
              <a:solidFill>
                <a:schemeClr val="bg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文本框 2"/>
          <p:cNvSpPr txBox="1"/>
          <p:nvPr>
            <p:custDataLst>
              <p:tags r:id="rId4"/>
            </p:custDataLst>
          </p:nvPr>
        </p:nvSpPr>
        <p:spPr>
          <a:xfrm>
            <a:off x="793601" y="814278"/>
            <a:ext cx="1948180" cy="461665"/>
          </a:xfrm>
          <a:prstGeom prst="rect">
            <a:avLst/>
          </a:prstGeom>
          <a:noFill/>
        </p:spPr>
        <p:txBody>
          <a:bodyPr wrap="square" rtlCol="0">
            <a:spAutoFit/>
          </a:bodyPr>
          <a:lstStyle/>
          <a:p>
            <a:pPr algn="l"/>
            <a:r>
              <a:rPr lang="en-US" altLang="zh-CN"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1.</a:t>
            </a:r>
            <a:r>
              <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条件：</a:t>
            </a:r>
            <a:endPar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6" name="文本框 5"/>
          <p:cNvSpPr txBox="1"/>
          <p:nvPr>
            <p:custDataLst>
              <p:tags r:id="rId5"/>
            </p:custDataLst>
          </p:nvPr>
        </p:nvSpPr>
        <p:spPr>
          <a:xfrm>
            <a:off x="792953" y="1513362"/>
            <a:ext cx="6096000" cy="461665"/>
          </a:xfrm>
          <a:prstGeom prst="rect">
            <a:avLst/>
          </a:prstGeom>
          <a:noFill/>
        </p:spPr>
        <p:txBody>
          <a:bodyPr wrap="square" rtlCol="0" anchor="t">
            <a:spAutoFit/>
          </a:bodyPr>
          <a:lstStyle/>
          <a:p>
            <a:r>
              <a:rPr lang="en-US" altLang="zh-CN" sz="2400" kern="100" smtClean="0">
                <a:latin typeface="Times New Roman" panose="02020603050405020304" pitchFamily="18" charset="0"/>
                <a:ea typeface="微软雅黑" panose="020B0503020204020204" pitchFamily="34" charset="-122"/>
                <a:cs typeface="微软雅黑" panose="020B0503020204020204" pitchFamily="34" charset="-122"/>
                <a:sym typeface="+mn-ea"/>
              </a:rPr>
              <a:t>___________</a:t>
            </a:r>
            <a:r>
              <a:rPr lang="zh-CN" altLang="zh-CN" sz="2400" kern="100" smtClean="0">
                <a:latin typeface="Times New Roman" panose="02020603050405020304" pitchFamily="18" charset="0"/>
                <a:ea typeface="微软雅黑" panose="020B0503020204020204" pitchFamily="34" charset="-122"/>
                <a:cs typeface="微软雅黑" panose="020B0503020204020204" pitchFamily="34" charset="-122"/>
                <a:sym typeface="+mn-ea"/>
              </a:rPr>
              <a:t>的</a:t>
            </a:r>
            <a:r>
              <a:rPr lang="zh-CN" altLang="zh-CN" sz="2400" kern="100">
                <a:latin typeface="Times New Roman" panose="02020603050405020304" pitchFamily="18" charset="0"/>
                <a:ea typeface="微软雅黑" panose="020B0503020204020204" pitchFamily="34" charset="-122"/>
                <a:cs typeface="微软雅黑" panose="020B0503020204020204" pitchFamily="34" charset="-122"/>
                <a:sym typeface="+mn-ea"/>
              </a:rPr>
              <a:t>细胞</a:t>
            </a:r>
            <a:endParaRPr lang="zh-CN" altLang="zh-CN" sz="2400" kern="100">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sp>
        <p:nvSpPr>
          <p:cNvPr id="8" name="矩形 7"/>
          <p:cNvSpPr/>
          <p:nvPr>
            <p:custDataLst>
              <p:tags r:id="rId6"/>
            </p:custDataLst>
          </p:nvPr>
        </p:nvSpPr>
        <p:spPr>
          <a:xfrm>
            <a:off x="969321" y="1479962"/>
            <a:ext cx="1415772" cy="461665"/>
          </a:xfrm>
          <a:prstGeom prst="rect">
            <a:avLst/>
          </a:prstGeom>
          <a:noFill/>
        </p:spPr>
        <p:txBody>
          <a:bodyPr wrap="none">
            <a:spAutoFit/>
          </a:bodyPr>
          <a:lstStyle/>
          <a:p>
            <a:r>
              <a:rPr lang="zh-CN" altLang="zh-CN" sz="2400" kern="100">
                <a:solidFill>
                  <a:srgbClr val="C00000"/>
                </a:solidFill>
                <a:latin typeface="Times New Roman" panose="02020603050405020304" pitchFamily="18" charset="0"/>
                <a:ea typeface="微软雅黑" panose="020B0503020204020204" pitchFamily="34" charset="-122"/>
                <a:cs typeface="Times New Roman" panose="02020603050405020304"/>
              </a:rPr>
              <a:t>连续分裂</a:t>
            </a:r>
            <a:endParaRPr lang="zh-CN" altLang="zh-CN" sz="2400" kern="100">
              <a:solidFill>
                <a:srgbClr val="C00000"/>
              </a:solidFill>
              <a:latin typeface="Times New Roman" panose="02020603050405020304" pitchFamily="18" charset="0"/>
              <a:ea typeface="微软雅黑" panose="020B0503020204020204" pitchFamily="34" charset="-122"/>
              <a:cs typeface="Times New Roman" panose="02020603050405020304"/>
            </a:endParaRPr>
          </a:p>
        </p:txBody>
      </p:sp>
      <p:sp>
        <p:nvSpPr>
          <p:cNvPr id="10" name="文本框 9"/>
          <p:cNvSpPr txBox="1"/>
          <p:nvPr>
            <p:custDataLst>
              <p:tags r:id="rId7"/>
            </p:custDataLst>
          </p:nvPr>
        </p:nvSpPr>
        <p:spPr>
          <a:xfrm>
            <a:off x="786925" y="2153777"/>
            <a:ext cx="1948180" cy="461665"/>
          </a:xfrm>
          <a:prstGeom prst="rect">
            <a:avLst/>
          </a:prstGeom>
          <a:noFill/>
        </p:spPr>
        <p:txBody>
          <a:bodyPr wrap="square" rtlCol="0">
            <a:spAutoFit/>
          </a:bodyPr>
          <a:lstStyle/>
          <a:p>
            <a:pPr algn="l"/>
            <a:r>
              <a:rPr lang="en-US" altLang="zh-CN"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2.</a:t>
            </a:r>
            <a:r>
              <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时间：</a:t>
            </a:r>
            <a:endPar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14" name="文本框 13"/>
          <p:cNvSpPr txBox="1"/>
          <p:nvPr>
            <p:custDataLst>
              <p:tags r:id="rId8"/>
            </p:custDataLst>
          </p:nvPr>
        </p:nvSpPr>
        <p:spPr>
          <a:xfrm>
            <a:off x="792953" y="2765283"/>
            <a:ext cx="7792569" cy="461665"/>
          </a:xfrm>
          <a:prstGeom prst="rect">
            <a:avLst/>
          </a:prstGeom>
          <a:noFill/>
        </p:spPr>
        <p:txBody>
          <a:bodyPr wrap="square" rtlCol="0" anchor="t">
            <a:spAutoFit/>
          </a:bodyPr>
          <a:lstStyle/>
          <a:p>
            <a:r>
              <a:rPr lang="zh-CN" altLang="en-US" sz="2400" kern="100">
                <a:latin typeface="Times New Roman" panose="02020603050405020304" pitchFamily="18" charset="0"/>
                <a:ea typeface="微软雅黑" panose="020B0503020204020204" pitchFamily="34" charset="-122"/>
                <a:cs typeface="微软雅黑" panose="020B0503020204020204" pitchFamily="34" charset="-122"/>
                <a:sym typeface="+mn-ea"/>
              </a:rPr>
              <a:t>从</a:t>
            </a:r>
            <a:r>
              <a:rPr lang="en-US" altLang="zh-CN" sz="2400" kern="100">
                <a:latin typeface="Times New Roman" panose="02020603050405020304" pitchFamily="18" charset="0"/>
                <a:ea typeface="微软雅黑" panose="020B0503020204020204" pitchFamily="34" charset="-122"/>
                <a:cs typeface="微软雅黑" panose="020B0503020204020204" pitchFamily="34" charset="-122"/>
                <a:sym typeface="+mn-ea"/>
              </a:rPr>
              <a:t>_____________</a:t>
            </a:r>
            <a:r>
              <a:rPr lang="zh-CN" altLang="en-US" sz="2400" kern="100">
                <a:latin typeface="Times New Roman" panose="02020603050405020304" pitchFamily="18" charset="0"/>
                <a:ea typeface="微软雅黑" panose="020B0503020204020204" pitchFamily="34" charset="-122"/>
                <a:cs typeface="微软雅黑" panose="020B0503020204020204" pitchFamily="34" charset="-122"/>
                <a:sym typeface="+mn-ea"/>
              </a:rPr>
              <a:t>时开始</a:t>
            </a:r>
            <a:r>
              <a:rPr lang="zh-CN" altLang="en-US" sz="2400" kern="100" smtClean="0">
                <a:latin typeface="Times New Roman" panose="02020603050405020304" pitchFamily="18" charset="0"/>
                <a:ea typeface="微软雅黑" panose="020B0503020204020204" pitchFamily="34" charset="-122"/>
                <a:cs typeface="微软雅黑" panose="020B0503020204020204" pitchFamily="34" charset="-122"/>
                <a:sym typeface="+mn-ea"/>
              </a:rPr>
              <a:t>，到</a:t>
            </a:r>
            <a:r>
              <a:rPr lang="en-US" altLang="zh-CN" sz="2400" kern="100">
                <a:latin typeface="Times New Roman" panose="02020603050405020304" pitchFamily="18" charset="0"/>
                <a:ea typeface="微软雅黑" panose="020B0503020204020204" pitchFamily="34" charset="-122"/>
                <a:cs typeface="微软雅黑" panose="020B0503020204020204" pitchFamily="34" charset="-122"/>
                <a:sym typeface="+mn-ea"/>
              </a:rPr>
              <a:t>________________</a:t>
            </a:r>
            <a:r>
              <a:rPr lang="zh-CN" altLang="en-US" sz="2400" kern="100">
                <a:latin typeface="Times New Roman" panose="02020603050405020304" pitchFamily="18" charset="0"/>
                <a:ea typeface="微软雅黑" panose="020B0503020204020204" pitchFamily="34" charset="-122"/>
                <a:cs typeface="微软雅黑" panose="020B0503020204020204" pitchFamily="34" charset="-122"/>
                <a:sym typeface="+mn-ea"/>
              </a:rPr>
              <a:t>时为止</a:t>
            </a:r>
            <a:r>
              <a:rPr lang="zh-CN" altLang="zh-CN" sz="2400" kern="100">
                <a:latin typeface="Times New Roman" panose="02020603050405020304" pitchFamily="18" charset="0"/>
                <a:ea typeface="微软雅黑" panose="020B0503020204020204" pitchFamily="34" charset="-122"/>
                <a:cs typeface="微软雅黑" panose="020B0503020204020204" pitchFamily="34" charset="-122"/>
                <a:sym typeface="+mn-ea"/>
              </a:rPr>
              <a:t>。</a:t>
            </a:r>
            <a:endParaRPr lang="zh-CN" altLang="zh-CN" sz="2400" kern="100">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sp>
        <p:nvSpPr>
          <p:cNvPr id="19" name="文本框 18"/>
          <p:cNvSpPr txBox="1"/>
          <p:nvPr>
            <p:custDataLst>
              <p:tags r:id="rId9"/>
            </p:custDataLst>
          </p:nvPr>
        </p:nvSpPr>
        <p:spPr>
          <a:xfrm>
            <a:off x="786925" y="3629581"/>
            <a:ext cx="1948180" cy="461665"/>
          </a:xfrm>
          <a:prstGeom prst="rect">
            <a:avLst/>
          </a:prstGeom>
          <a:noFill/>
        </p:spPr>
        <p:txBody>
          <a:bodyPr wrap="square" rtlCol="0">
            <a:spAutoFit/>
          </a:bodyPr>
          <a:lstStyle/>
          <a:p>
            <a:pPr algn="ctr"/>
            <a:r>
              <a:rPr lang="en-US" altLang="zh-CN"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3.</a:t>
            </a:r>
            <a:r>
              <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rPr>
              <a:t>两个阶段：</a:t>
            </a:r>
            <a:endParaRPr lang="zh-CN" altLang="en-US" sz="2400" b="1">
              <a:solidFill>
                <a:schemeClr val="accent1">
                  <a:lumMod val="50000"/>
                </a:schemeClr>
              </a:solidFill>
              <a:latin typeface="Times New Roman" panose="02020603050405020304" pitchFamily="18" charset="0"/>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20" name="文本框 19"/>
          <p:cNvSpPr txBox="1"/>
          <p:nvPr>
            <p:custDataLst>
              <p:tags r:id="rId10"/>
            </p:custDataLst>
          </p:nvPr>
        </p:nvSpPr>
        <p:spPr>
          <a:xfrm>
            <a:off x="801061" y="4166378"/>
            <a:ext cx="6967855" cy="1134862"/>
          </a:xfrm>
          <a:prstGeom prst="rect">
            <a:avLst/>
          </a:prstGeom>
          <a:noFill/>
        </p:spPr>
        <p:txBody>
          <a:bodyPr wrap="square" rtlCol="0" anchor="t">
            <a:spAutoFit/>
          </a:bodyPr>
          <a:lstStyle/>
          <a:p>
            <a:pPr>
              <a:lnSpc>
                <a:spcPct val="150000"/>
              </a:lnSpc>
            </a:pPr>
            <a:r>
              <a:rPr lang="zh-CN" altLang="en-US" sz="2400" kern="100">
                <a:latin typeface="Times New Roman" panose="02020603050405020304" pitchFamily="18" charset="0"/>
                <a:ea typeface="微软雅黑" panose="020B0503020204020204" pitchFamily="34" charset="-122"/>
                <a:cs typeface="微软雅黑" panose="020B0503020204020204" pitchFamily="34" charset="-122"/>
                <a:sym typeface="+mn-ea"/>
              </a:rPr>
              <a:t>包括</a:t>
            </a:r>
            <a:r>
              <a:rPr lang="en-US" altLang="zh-CN" sz="2400" kern="100">
                <a:latin typeface="Times New Roman" panose="02020603050405020304" pitchFamily="18" charset="0"/>
                <a:ea typeface="微软雅黑" panose="020B0503020204020204" pitchFamily="34" charset="-122"/>
                <a:cs typeface="微软雅黑" panose="020B0503020204020204" pitchFamily="34" charset="-122"/>
                <a:sym typeface="+mn-ea"/>
              </a:rPr>
              <a:t>__________</a:t>
            </a:r>
            <a:r>
              <a:rPr lang="zh-CN" altLang="en-US" sz="2400" kern="100">
                <a:latin typeface="Times New Roman" panose="02020603050405020304" pitchFamily="18" charset="0"/>
                <a:ea typeface="微软雅黑" panose="020B0503020204020204" pitchFamily="34" charset="-122"/>
                <a:cs typeface="微软雅黑" panose="020B0503020204020204" pitchFamily="34" charset="-122"/>
                <a:sym typeface="+mn-ea"/>
              </a:rPr>
              <a:t>和</a:t>
            </a:r>
            <a:r>
              <a:rPr lang="en-US" altLang="zh-CN" sz="2400" kern="100">
                <a:latin typeface="Times New Roman" panose="02020603050405020304" pitchFamily="18" charset="0"/>
                <a:ea typeface="微软雅黑" panose="020B0503020204020204" pitchFamily="34" charset="-122"/>
                <a:cs typeface="微软雅黑" panose="020B0503020204020204" pitchFamily="34" charset="-122"/>
                <a:sym typeface="+mn-ea"/>
              </a:rPr>
              <a:t>_______</a:t>
            </a:r>
            <a:r>
              <a:rPr lang="zh-CN" altLang="en-US" sz="2400" kern="100" smtClean="0">
                <a:latin typeface="Times New Roman" panose="02020603050405020304" pitchFamily="18" charset="0"/>
                <a:ea typeface="微软雅黑" panose="020B0503020204020204" pitchFamily="34" charset="-122"/>
                <a:cs typeface="微软雅黑" panose="020B0503020204020204" pitchFamily="34" charset="-122"/>
                <a:sym typeface="+mn-ea"/>
              </a:rPr>
              <a:t>，</a:t>
            </a:r>
            <a:endParaRPr lang="en-US" altLang="zh-CN" sz="2400" kern="100" smtClean="0">
              <a:latin typeface="Times New Roman" panose="02020603050405020304" pitchFamily="18" charset="0"/>
              <a:ea typeface="微软雅黑" panose="020B0503020204020204" pitchFamily="34" charset="-122"/>
              <a:cs typeface="微软雅黑" panose="020B0503020204020204" pitchFamily="34" charset="-122"/>
              <a:sym typeface="+mn-ea"/>
            </a:endParaRPr>
          </a:p>
          <a:p>
            <a:pPr>
              <a:lnSpc>
                <a:spcPct val="150000"/>
              </a:lnSpc>
            </a:pPr>
            <a:r>
              <a:rPr lang="en-US" altLang="zh-CN" sz="2400" kern="100" smtClean="0">
                <a:latin typeface="Times New Roman" panose="02020603050405020304" pitchFamily="18" charset="0"/>
                <a:ea typeface="微软雅黑" panose="020B0503020204020204" pitchFamily="34" charset="-122"/>
                <a:cs typeface="微软雅黑" panose="020B0503020204020204" pitchFamily="34" charset="-122"/>
                <a:sym typeface="+mn-ea"/>
              </a:rPr>
              <a:t>_________</a:t>
            </a:r>
            <a:r>
              <a:rPr lang="zh-CN" altLang="en-US" sz="2400" kern="100">
                <a:latin typeface="Times New Roman" panose="02020603050405020304" pitchFamily="18" charset="0"/>
                <a:ea typeface="微软雅黑" panose="020B0503020204020204" pitchFamily="34" charset="-122"/>
                <a:cs typeface="微软雅黑" panose="020B0503020204020204" pitchFamily="34" charset="-122"/>
                <a:sym typeface="+mn-ea"/>
              </a:rPr>
              <a:t>占整个细胞周期的</a:t>
            </a:r>
            <a:r>
              <a:rPr lang="en-US" altLang="zh-CN" sz="2400" kern="100">
                <a:latin typeface="Times New Roman" panose="02020603050405020304" pitchFamily="18" charset="0"/>
                <a:ea typeface="微软雅黑" panose="020B0503020204020204" pitchFamily="34" charset="-122"/>
                <a:cs typeface="微软雅黑" panose="020B0503020204020204" pitchFamily="34" charset="-122"/>
                <a:sym typeface="+mn-ea"/>
              </a:rPr>
              <a:t>90%</a:t>
            </a:r>
            <a:r>
              <a:rPr lang="zh-CN" altLang="en-US" sz="2400" kern="100">
                <a:latin typeface="Times New Roman" panose="02020603050405020304" pitchFamily="18" charset="0"/>
                <a:ea typeface="微软雅黑" panose="020B0503020204020204" pitchFamily="34" charset="-122"/>
                <a:cs typeface="微软雅黑" panose="020B0503020204020204" pitchFamily="34" charset="-122"/>
                <a:sym typeface="+mn-ea"/>
              </a:rPr>
              <a:t>～</a:t>
            </a:r>
            <a:r>
              <a:rPr lang="en-US" altLang="zh-CN" sz="2400" kern="100">
                <a:latin typeface="Times New Roman" panose="02020603050405020304" pitchFamily="18" charset="0"/>
                <a:ea typeface="微软雅黑" panose="020B0503020204020204" pitchFamily="34" charset="-122"/>
                <a:cs typeface="微软雅黑" panose="020B0503020204020204" pitchFamily="34" charset="-122"/>
                <a:sym typeface="+mn-ea"/>
              </a:rPr>
              <a:t>95%</a:t>
            </a:r>
            <a:r>
              <a:rPr lang="zh-CN" altLang="en-US" sz="2400" kern="100" smtClean="0">
                <a:latin typeface="Times New Roman" panose="02020603050405020304" pitchFamily="18" charset="0"/>
                <a:ea typeface="微软雅黑" panose="020B0503020204020204" pitchFamily="34" charset="-122"/>
                <a:cs typeface="微软雅黑" panose="020B0503020204020204" pitchFamily="34" charset="-122"/>
                <a:sym typeface="+mn-ea"/>
              </a:rPr>
              <a:t>。</a:t>
            </a:r>
            <a:endParaRPr lang="zh-CN" altLang="en-US" sz="2400" kern="100">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sp>
        <p:nvSpPr>
          <p:cNvPr id="4" name="矩形 3"/>
          <p:cNvSpPr/>
          <p:nvPr>
            <p:custDataLst>
              <p:tags r:id="rId11"/>
            </p:custDataLst>
          </p:nvPr>
        </p:nvSpPr>
        <p:spPr>
          <a:xfrm>
            <a:off x="1135555" y="2732975"/>
            <a:ext cx="2031325" cy="461665"/>
          </a:xfrm>
          <a:prstGeom prst="rect">
            <a:avLst/>
          </a:prstGeom>
          <a:noFill/>
        </p:spPr>
        <p:txBody>
          <a:bodyPr wrap="none">
            <a:spAutoFit/>
          </a:bodyPr>
          <a:lstStyle/>
          <a:p>
            <a:r>
              <a:rPr lang="zh-CN" altLang="zh-CN" sz="2400" kern="100">
                <a:solidFill>
                  <a:srgbClr val="C00000"/>
                </a:solidFill>
                <a:latin typeface="Times New Roman" panose="02020603050405020304" pitchFamily="18" charset="0"/>
                <a:ea typeface="微软雅黑" panose="020B0503020204020204" pitchFamily="34" charset="-122"/>
                <a:cs typeface="Times New Roman" panose="02020603050405020304"/>
              </a:rPr>
              <a:t>一次分裂完成</a:t>
            </a:r>
            <a:endParaRPr lang="zh-CN" altLang="zh-CN" sz="2400" kern="100">
              <a:solidFill>
                <a:srgbClr val="C00000"/>
              </a:solidFill>
              <a:latin typeface="Times New Roman" panose="02020603050405020304" pitchFamily="18" charset="0"/>
              <a:ea typeface="微软雅黑" panose="020B0503020204020204" pitchFamily="34" charset="-122"/>
              <a:cs typeface="Times New Roman" panose="02020603050405020304"/>
            </a:endParaRPr>
          </a:p>
        </p:txBody>
      </p:sp>
      <p:sp>
        <p:nvSpPr>
          <p:cNvPr id="5" name="矩形 4"/>
          <p:cNvSpPr/>
          <p:nvPr>
            <p:custDataLst>
              <p:tags r:id="rId12"/>
            </p:custDataLst>
          </p:nvPr>
        </p:nvSpPr>
        <p:spPr>
          <a:xfrm>
            <a:off x="4704327" y="2735703"/>
            <a:ext cx="2339102" cy="461665"/>
          </a:xfrm>
          <a:prstGeom prst="rect">
            <a:avLst/>
          </a:prstGeom>
          <a:noFill/>
        </p:spPr>
        <p:txBody>
          <a:bodyPr wrap="none">
            <a:spAutoFit/>
          </a:bodyPr>
          <a:lstStyle/>
          <a:p>
            <a:r>
              <a:rPr lang="zh-CN" altLang="zh-CN" sz="2400" kern="100">
                <a:solidFill>
                  <a:srgbClr val="C00000"/>
                </a:solidFill>
                <a:latin typeface="Times New Roman" panose="02020603050405020304" pitchFamily="18" charset="0"/>
                <a:ea typeface="微软雅黑" panose="020B0503020204020204" pitchFamily="34" charset="-122"/>
                <a:cs typeface="Times New Roman" panose="02020603050405020304"/>
              </a:rPr>
              <a:t>下一次分裂完成</a:t>
            </a:r>
            <a:endParaRPr lang="zh-CN" altLang="zh-CN" sz="2400" kern="100">
              <a:solidFill>
                <a:srgbClr val="C00000"/>
              </a:solidFill>
              <a:latin typeface="Times New Roman" panose="02020603050405020304" pitchFamily="18" charset="0"/>
              <a:ea typeface="微软雅黑" panose="020B0503020204020204" pitchFamily="34" charset="-122"/>
              <a:cs typeface="Times New Roman" panose="02020603050405020304"/>
            </a:endParaRPr>
          </a:p>
        </p:txBody>
      </p:sp>
      <p:sp>
        <p:nvSpPr>
          <p:cNvPr id="2" name="矩形 1"/>
          <p:cNvSpPr/>
          <p:nvPr>
            <p:custDataLst>
              <p:tags r:id="rId13"/>
            </p:custDataLst>
          </p:nvPr>
        </p:nvSpPr>
        <p:spPr>
          <a:xfrm>
            <a:off x="1451462" y="4261742"/>
            <a:ext cx="1415772" cy="461665"/>
          </a:xfrm>
          <a:prstGeom prst="rect">
            <a:avLst/>
          </a:prstGeom>
          <a:noFill/>
        </p:spPr>
        <p:txBody>
          <a:bodyPr wrap="none">
            <a:spAutoFit/>
          </a:bodyPr>
          <a:lstStyle/>
          <a:p>
            <a:r>
              <a:rPr lang="zh-CN" altLang="zh-CN" sz="2400" kern="100">
                <a:solidFill>
                  <a:srgbClr val="C00000"/>
                </a:solidFill>
                <a:latin typeface="Times New Roman" panose="02020603050405020304" pitchFamily="18" charset="0"/>
                <a:ea typeface="微软雅黑" panose="020B0503020204020204" pitchFamily="34" charset="-122"/>
                <a:cs typeface="Times New Roman" panose="02020603050405020304"/>
              </a:rPr>
              <a:t>分裂间期</a:t>
            </a:r>
            <a:endParaRPr lang="zh-CN" altLang="zh-CN" sz="2400" kern="100">
              <a:solidFill>
                <a:srgbClr val="C00000"/>
              </a:solidFill>
              <a:latin typeface="Times New Roman" panose="02020603050405020304" pitchFamily="18" charset="0"/>
              <a:ea typeface="微软雅黑" panose="020B0503020204020204" pitchFamily="34" charset="-122"/>
              <a:cs typeface="Times New Roman" panose="02020603050405020304"/>
            </a:endParaRPr>
          </a:p>
        </p:txBody>
      </p:sp>
      <p:sp>
        <p:nvSpPr>
          <p:cNvPr id="7" name="矩形 6"/>
          <p:cNvSpPr/>
          <p:nvPr>
            <p:custDataLst>
              <p:tags r:id="rId14"/>
            </p:custDataLst>
          </p:nvPr>
        </p:nvSpPr>
        <p:spPr>
          <a:xfrm>
            <a:off x="3226175" y="4261742"/>
            <a:ext cx="1107996" cy="461665"/>
          </a:xfrm>
          <a:prstGeom prst="rect">
            <a:avLst/>
          </a:prstGeom>
          <a:noFill/>
        </p:spPr>
        <p:txBody>
          <a:bodyPr wrap="none">
            <a:spAutoFit/>
          </a:bodyPr>
          <a:lstStyle/>
          <a:p>
            <a:r>
              <a:rPr lang="zh-CN" altLang="zh-CN" sz="2400" kern="100">
                <a:solidFill>
                  <a:srgbClr val="C00000"/>
                </a:solidFill>
                <a:latin typeface="Times New Roman" panose="02020603050405020304" pitchFamily="18" charset="0"/>
                <a:ea typeface="微软雅黑" panose="020B0503020204020204" pitchFamily="34" charset="-122"/>
                <a:cs typeface="Times New Roman" panose="02020603050405020304"/>
              </a:rPr>
              <a:t>分裂期</a:t>
            </a:r>
            <a:endParaRPr lang="zh-CN" altLang="zh-CN" sz="2400" kern="100">
              <a:solidFill>
                <a:srgbClr val="C00000"/>
              </a:solidFill>
              <a:latin typeface="Times New Roman" panose="02020603050405020304" pitchFamily="18" charset="0"/>
              <a:ea typeface="微软雅黑" panose="020B0503020204020204" pitchFamily="34" charset="-122"/>
              <a:cs typeface="Times New Roman" panose="02020603050405020304"/>
            </a:endParaRPr>
          </a:p>
        </p:txBody>
      </p:sp>
      <p:sp>
        <p:nvSpPr>
          <p:cNvPr id="9" name="矩形 8"/>
          <p:cNvSpPr/>
          <p:nvPr>
            <p:custDataLst>
              <p:tags r:id="rId15"/>
            </p:custDataLst>
          </p:nvPr>
        </p:nvSpPr>
        <p:spPr>
          <a:xfrm>
            <a:off x="908541" y="4798539"/>
            <a:ext cx="1415772" cy="461665"/>
          </a:xfrm>
          <a:prstGeom prst="rect">
            <a:avLst/>
          </a:prstGeom>
          <a:noFill/>
        </p:spPr>
        <p:txBody>
          <a:bodyPr wrap="none">
            <a:spAutoFit/>
          </a:bodyPr>
          <a:lstStyle/>
          <a:p>
            <a:r>
              <a:rPr lang="zh-CN" altLang="zh-CN" sz="2400" kern="100">
                <a:solidFill>
                  <a:srgbClr val="C00000"/>
                </a:solidFill>
                <a:latin typeface="Times New Roman" panose="02020603050405020304" pitchFamily="18" charset="0"/>
                <a:ea typeface="微软雅黑" panose="020B0503020204020204" pitchFamily="34" charset="-122"/>
                <a:cs typeface="Times New Roman" panose="02020603050405020304"/>
              </a:rPr>
              <a:t>分裂间期</a:t>
            </a:r>
            <a:endParaRPr lang="zh-CN" altLang="zh-CN" sz="2400" kern="100">
              <a:solidFill>
                <a:srgbClr val="C00000"/>
              </a:solidFill>
              <a:latin typeface="Times New Roman" panose="02020603050405020304" pitchFamily="18" charset="0"/>
              <a:ea typeface="微软雅黑" panose="020B0503020204020204" pitchFamily="34" charset="-122"/>
              <a:cs typeface="Times New Roman" panose="02020603050405020304"/>
            </a:endParaRPr>
          </a:p>
        </p:txBody>
      </p:sp>
      <p:sp>
        <p:nvSpPr>
          <p:cNvPr id="11" name="文本框 10"/>
          <p:cNvSpPr txBox="1"/>
          <p:nvPr>
            <p:custDataLst>
              <p:tags r:id="rId16"/>
            </p:custDataLst>
          </p:nvPr>
        </p:nvSpPr>
        <p:spPr>
          <a:xfrm>
            <a:off x="4284988" y="1080182"/>
            <a:ext cx="7089942" cy="1250485"/>
          </a:xfrm>
          <a:prstGeom prst="roundRect">
            <a:avLst/>
          </a:prstGeom>
          <a:noFill/>
          <a:ln w="28575">
            <a:solidFill>
              <a:schemeClr val="accent1">
                <a:lumMod val="75000"/>
              </a:schemeClr>
            </a:solidFill>
            <a:prstDash val="sysDash"/>
          </a:ln>
        </p:spPr>
        <p:style>
          <a:lnRef idx="2">
            <a:schemeClr val="accent1"/>
          </a:lnRef>
          <a:fillRef idx="0">
            <a:srgbClr val="FFFFFF"/>
          </a:fillRef>
          <a:effectRef idx="0">
            <a:srgbClr val="FFFFFF"/>
          </a:effectRef>
          <a:fontRef idx="minor">
            <a:schemeClr val="tx1"/>
          </a:fontRef>
        </p:style>
        <p:txBody>
          <a:bodyPr wrap="square" rtlCol="0">
            <a:spAutoFit/>
          </a:bodyPr>
          <a:lstStyle/>
          <a:p>
            <a:pPr indent="0" fontAlgn="auto">
              <a:lnSpc>
                <a:spcPct val="150000"/>
              </a:lnSpc>
            </a:pPr>
            <a:r>
              <a:rPr lang="zh-CN" altLang="en-US" sz="2400" smtClean="0">
                <a:latin typeface="Times New Roman" panose="02020603050405020304" pitchFamily="18" charset="0"/>
                <a:ea typeface="楷体" panose="02010609060101010101" pitchFamily="49" charset="-122"/>
              </a:rPr>
              <a:t>受精卵</a:t>
            </a:r>
            <a:r>
              <a:rPr lang="zh-CN" altLang="en-US" sz="2400">
                <a:latin typeface="Times New Roman" panose="02020603050405020304" pitchFamily="18" charset="0"/>
                <a:ea typeface="楷体" panose="02010609060101010101" pitchFamily="49" charset="-122"/>
              </a:rPr>
              <a:t>、早期胚胎细胞、干细胞、根尖分生区细胞</a:t>
            </a:r>
            <a:r>
              <a:rPr lang="zh-CN" altLang="en-US" sz="2400" smtClean="0">
                <a:latin typeface="Times New Roman" panose="02020603050405020304" pitchFamily="18" charset="0"/>
                <a:ea typeface="楷体" panose="02010609060101010101" pitchFamily="49" charset="-122"/>
              </a:rPr>
              <a:t>、茎</a:t>
            </a:r>
            <a:r>
              <a:rPr lang="zh-CN" altLang="en-US" sz="2400">
                <a:latin typeface="Times New Roman" panose="02020603050405020304" pitchFamily="18" charset="0"/>
                <a:ea typeface="楷体" panose="02010609060101010101" pitchFamily="49" charset="-122"/>
              </a:rPr>
              <a:t>的形成层细胞、皮肤生发层细胞、癌细胞等</a:t>
            </a:r>
            <a:endParaRPr lang="zh-CN" altLang="en-US" sz="2400">
              <a:latin typeface="Times New Roman" panose="02020603050405020304" pitchFamily="18" charset="0"/>
              <a:ea typeface="楷体" panose="02010609060101010101" pitchFamily="49" charset="-122"/>
            </a:endParaRPr>
          </a:p>
        </p:txBody>
      </p:sp>
      <p:sp>
        <p:nvSpPr>
          <p:cNvPr id="12" name="右箭头 11"/>
          <p:cNvSpPr/>
          <p:nvPr>
            <p:custDataLst>
              <p:tags r:id="rId17"/>
            </p:custDataLst>
          </p:nvPr>
        </p:nvSpPr>
        <p:spPr>
          <a:xfrm>
            <a:off x="3592755" y="1618461"/>
            <a:ext cx="574675" cy="278130"/>
          </a:xfrm>
          <a:prstGeom prst="rightArrow">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arn(inVertical)">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arn(inVertical)">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ppt_x"/>
                                          </p:val>
                                        </p:tav>
                                        <p:tav tm="100000">
                                          <p:val>
                                            <p:strVal val="#ppt_x"/>
                                          </p:val>
                                        </p:tav>
                                      </p:tavLst>
                                    </p:anim>
                                    <p:anim calcmode="lin" valueType="num">
                                      <p:cBhvr additive="base">
                                        <p:cTn id="41" dur="500" fill="hold"/>
                                        <p:tgtEl>
                                          <p:spTgt spid="1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ppt_x"/>
                                          </p:val>
                                        </p:tav>
                                        <p:tav tm="100000">
                                          <p:val>
                                            <p:strVal val="#ppt_x"/>
                                          </p:val>
                                        </p:tav>
                                      </p:tavLst>
                                    </p:anim>
                                    <p:anim calcmode="lin" valueType="num">
                                      <p:cBhvr additive="base">
                                        <p:cTn id="4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barn(inVertical)">
                                      <p:cBhvr>
                                        <p:cTn id="50" dur="500"/>
                                        <p:tgtEl>
                                          <p:spTgt spid="2"/>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barn(inVertical)">
                                      <p:cBhvr>
                                        <p:cTn id="55" dur="5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barn(inVertical)">
                                      <p:cBhvr>
                                        <p:cTn id="6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4" grpId="0"/>
      <p:bldP spid="19" grpId="0"/>
      <p:bldP spid="20" grpId="0"/>
      <p:bldP spid="4" grpId="0"/>
      <p:bldP spid="5" grpId="0"/>
      <p:bldP spid="2" grpId="0"/>
      <p:bldP spid="7" grpId="0"/>
      <p:bldP spid="9" grpId="0"/>
      <p:bldP spid="11" grpId="0" animBg="1"/>
      <p:bldP spid="12" grpId="0" animBg="1"/>
    </p:bldLst>
  </p:timing>
</p:sld>
</file>

<file path=ppt/tags/tag1.xml><?xml version="1.0" encoding="utf-8"?>
<p:tagLst xmlns:p="http://schemas.openxmlformats.org/presentationml/2006/main">
  <p:tag name="AS_UNIQUEID" val="13311"/>
</p:tagLst>
</file>

<file path=ppt/tags/tag10.xml><?xml version="1.0" encoding="utf-8"?>
<p:tagLst xmlns:p="http://schemas.openxmlformats.org/presentationml/2006/main">
  <p:tag name="AS_UNIQUEID" val="13321"/>
</p:tagLst>
</file>

<file path=ppt/tags/tag100.xml><?xml version="1.0" encoding="utf-8"?>
<p:tagLst xmlns:p="http://schemas.openxmlformats.org/presentationml/2006/main">
  <p:tag name="AS_UNIQUEID" val="12909"/>
</p:tagLst>
</file>

<file path=ppt/tags/tag101.xml><?xml version="1.0" encoding="utf-8"?>
<p:tagLst xmlns:p="http://schemas.openxmlformats.org/presentationml/2006/main">
  <p:tag name="AS_UNIQUEID" val="12910"/>
</p:tagLst>
</file>

<file path=ppt/tags/tag102.xml><?xml version="1.0" encoding="utf-8"?>
<p:tagLst xmlns:p="http://schemas.openxmlformats.org/presentationml/2006/main">
  <p:tag name="AS_UNIQUEID" val="12912"/>
</p:tagLst>
</file>

<file path=ppt/tags/tag103.xml><?xml version="1.0" encoding="utf-8"?>
<p:tagLst xmlns:p="http://schemas.openxmlformats.org/presentationml/2006/main">
  <p:tag name="AS_UNIQUEID" val="12913"/>
</p:tagLst>
</file>

<file path=ppt/tags/tag104.xml><?xml version="1.0" encoding="utf-8"?>
<p:tagLst xmlns:p="http://schemas.openxmlformats.org/presentationml/2006/main">
  <p:tag name="AS_UNIQUEID" val="12914"/>
</p:tagLst>
</file>

<file path=ppt/tags/tag105.xml><?xml version="1.0" encoding="utf-8"?>
<p:tagLst xmlns:p="http://schemas.openxmlformats.org/presentationml/2006/main">
  <p:tag name="AS_UNIQUEID" val="12915"/>
</p:tagLst>
</file>

<file path=ppt/tags/tag106.xml><?xml version="1.0" encoding="utf-8"?>
<p:tagLst xmlns:p="http://schemas.openxmlformats.org/presentationml/2006/main">
  <p:tag name="AS_UNIQUEID" val="12916"/>
</p:tagLst>
</file>

<file path=ppt/tags/tag107.xml><?xml version="1.0" encoding="utf-8"?>
<p:tagLst xmlns:p="http://schemas.openxmlformats.org/presentationml/2006/main">
  <p:tag name="AS_UNIQUEID" val="12917"/>
</p:tagLst>
</file>

<file path=ppt/tags/tag108.xml><?xml version="1.0" encoding="utf-8"?>
<p:tagLst xmlns:p="http://schemas.openxmlformats.org/presentationml/2006/main">
  <p:tag name="AS_UNIQUEID" val="12919"/>
</p:tagLst>
</file>

<file path=ppt/tags/tag109.xml><?xml version="1.0" encoding="utf-8"?>
<p:tagLst xmlns:p="http://schemas.openxmlformats.org/presentationml/2006/main">
  <p:tag name="AS_UNIQUEID" val="12920"/>
</p:tagLst>
</file>

<file path=ppt/tags/tag11.xml><?xml version="1.0" encoding="utf-8"?>
<p:tagLst xmlns:p="http://schemas.openxmlformats.org/presentationml/2006/main">
  <p:tag name="AS_UNIQUEID" val="13323"/>
</p:tagLst>
</file>

<file path=ppt/tags/tag110.xml><?xml version="1.0" encoding="utf-8"?>
<p:tagLst xmlns:p="http://schemas.openxmlformats.org/presentationml/2006/main">
  <p:tag name="AS_UNIQUEID" val="12921"/>
</p:tagLst>
</file>

<file path=ppt/tags/tag111.xml><?xml version="1.0" encoding="utf-8"?>
<p:tagLst xmlns:p="http://schemas.openxmlformats.org/presentationml/2006/main">
  <p:tag name="AS_UNIQUEID" val="12922"/>
</p:tagLst>
</file>

<file path=ppt/tags/tag112.xml><?xml version="1.0" encoding="utf-8"?>
<p:tagLst xmlns:p="http://schemas.openxmlformats.org/presentationml/2006/main">
  <p:tag name="AS_UNIQUEID" val="12923"/>
</p:tagLst>
</file>

<file path=ppt/tags/tag113.xml><?xml version="1.0" encoding="utf-8"?>
<p:tagLst xmlns:p="http://schemas.openxmlformats.org/presentationml/2006/main">
  <p:tag name="AS_UNIQUEID" val="12925"/>
</p:tagLst>
</file>

<file path=ppt/tags/tag114.xml><?xml version="1.0" encoding="utf-8"?>
<p:tagLst xmlns:p="http://schemas.openxmlformats.org/presentationml/2006/main">
  <p:tag name="AS_UNIQUEID" val="12926"/>
</p:tagLst>
</file>

<file path=ppt/tags/tag115.xml><?xml version="1.0" encoding="utf-8"?>
<p:tagLst xmlns:p="http://schemas.openxmlformats.org/presentationml/2006/main">
  <p:tag name="AS_UNIQUEID" val="12927"/>
</p:tagLst>
</file>

<file path=ppt/tags/tag116.xml><?xml version="1.0" encoding="utf-8"?>
<p:tagLst xmlns:p="http://schemas.openxmlformats.org/presentationml/2006/main">
  <p:tag name="AS_UNIQUEID" val="12928"/>
</p:tagLst>
</file>

<file path=ppt/tags/tag117.xml><?xml version="1.0" encoding="utf-8"?>
<p:tagLst xmlns:p="http://schemas.openxmlformats.org/presentationml/2006/main">
  <p:tag name="AS_UNIQUEID" val="12929"/>
</p:tagLst>
</file>

<file path=ppt/tags/tag118.xml><?xml version="1.0" encoding="utf-8"?>
<p:tagLst xmlns:p="http://schemas.openxmlformats.org/presentationml/2006/main">
  <p:tag name="AS_UNIQUEID" val="7196"/>
</p:tagLst>
</file>

<file path=ppt/tags/tag119.xml><?xml version="1.0" encoding="utf-8"?>
<p:tagLst xmlns:p="http://schemas.openxmlformats.org/presentationml/2006/main">
  <p:tag name="AS_UNIQUEID" val="7197"/>
</p:tagLst>
</file>

<file path=ppt/tags/tag12.xml><?xml version="1.0" encoding="utf-8"?>
<p:tagLst xmlns:p="http://schemas.openxmlformats.org/presentationml/2006/main">
  <p:tag name="AS_UNIQUEID" val="13324"/>
</p:tagLst>
</file>

<file path=ppt/tags/tag120.xml><?xml version="1.0" encoding="utf-8"?>
<p:tagLst xmlns:p="http://schemas.openxmlformats.org/presentationml/2006/main">
  <p:tag name="AS_UNIQUEID" val="7198"/>
</p:tagLst>
</file>

<file path=ppt/tags/tag121.xml><?xml version="1.0" encoding="utf-8"?>
<p:tagLst xmlns:p="http://schemas.openxmlformats.org/presentationml/2006/main">
  <p:tag name="AS_UNIQUEID" val="7199"/>
</p:tagLst>
</file>

<file path=ppt/tags/tag122.xml><?xml version="1.0" encoding="utf-8"?>
<p:tagLst xmlns:p="http://schemas.openxmlformats.org/presentationml/2006/main">
  <p:tag name="AS_UNIQUEID" val="7200"/>
</p:tagLst>
</file>

<file path=ppt/tags/tag123.xml><?xml version="1.0" encoding="utf-8"?>
<p:tagLst xmlns:p="http://schemas.openxmlformats.org/presentationml/2006/main">
  <p:tag name="AS_UNIQUEID" val="7201"/>
</p:tagLst>
</file>

<file path=ppt/tags/tag124.xml><?xml version="1.0" encoding="utf-8"?>
<p:tagLst xmlns:p="http://schemas.openxmlformats.org/presentationml/2006/main">
  <p:tag name="AS_UNIQUEID" val="7202"/>
</p:tagLst>
</file>

<file path=ppt/tags/tag125.xml><?xml version="1.0" encoding="utf-8"?>
<p:tagLst xmlns:p="http://schemas.openxmlformats.org/presentationml/2006/main">
  <p:tag name="AS_UNIQUEID" val="7203"/>
</p:tagLst>
</file>

<file path=ppt/tags/tag126.xml><?xml version="1.0" encoding="utf-8"?>
<p:tagLst xmlns:p="http://schemas.openxmlformats.org/presentationml/2006/main">
  <p:tag name="AS_UNIQUEID" val="7204"/>
</p:tagLst>
</file>

<file path=ppt/tags/tag127.xml><?xml version="1.0" encoding="utf-8"?>
<p:tagLst xmlns:p="http://schemas.openxmlformats.org/presentationml/2006/main">
  <p:tag name="AS_UNIQUEID" val="7195"/>
</p:tagLst>
</file>

<file path=ppt/tags/tag128.xml><?xml version="1.0" encoding="utf-8"?>
<p:tagLst xmlns:p="http://schemas.openxmlformats.org/presentationml/2006/main">
  <p:tag name="AS_UNIQUEID" val="7196"/>
</p:tagLst>
</file>

<file path=ppt/tags/tag129.xml><?xml version="1.0" encoding="utf-8"?>
<p:tagLst xmlns:p="http://schemas.openxmlformats.org/presentationml/2006/main">
  <p:tag name="AS_UNIQUEID" val="7197"/>
</p:tagLst>
</file>

<file path=ppt/tags/tag13.xml><?xml version="1.0" encoding="utf-8"?>
<p:tagLst xmlns:p="http://schemas.openxmlformats.org/presentationml/2006/main">
  <p:tag name="AS_UNIQUEID" val="13325"/>
</p:tagLst>
</file>

<file path=ppt/tags/tag130.xml><?xml version="1.0" encoding="utf-8"?>
<p:tagLst xmlns:p="http://schemas.openxmlformats.org/presentationml/2006/main">
  <p:tag name="AS_UNIQUEID" val="7198"/>
</p:tagLst>
</file>

<file path=ppt/tags/tag131.xml><?xml version="1.0" encoding="utf-8"?>
<p:tagLst xmlns:p="http://schemas.openxmlformats.org/presentationml/2006/main">
  <p:tag name="AS_UNIQUEID" val="7199"/>
</p:tagLst>
</file>

<file path=ppt/tags/tag132.xml><?xml version="1.0" encoding="utf-8"?>
<p:tagLst xmlns:p="http://schemas.openxmlformats.org/presentationml/2006/main">
  <p:tag name="AS_UNIQUEID" val="7200"/>
</p:tagLst>
</file>

<file path=ppt/tags/tag133.xml><?xml version="1.0" encoding="utf-8"?>
<p:tagLst xmlns:p="http://schemas.openxmlformats.org/presentationml/2006/main">
  <p:tag name="AS_UNIQUEID" val="7201"/>
</p:tagLst>
</file>

<file path=ppt/tags/tag134.xml><?xml version="1.0" encoding="utf-8"?>
<p:tagLst xmlns:p="http://schemas.openxmlformats.org/presentationml/2006/main">
  <p:tag name="AS_UNIQUEID" val="7202"/>
</p:tagLst>
</file>

<file path=ppt/tags/tag135.xml><?xml version="1.0" encoding="utf-8"?>
<p:tagLst xmlns:p="http://schemas.openxmlformats.org/presentationml/2006/main">
  <p:tag name="AS_UNIQUEID" val="7203"/>
</p:tagLst>
</file>

<file path=ppt/tags/tag136.xml><?xml version="1.0" encoding="utf-8"?>
<p:tagLst xmlns:p="http://schemas.openxmlformats.org/presentationml/2006/main">
  <p:tag name="AS_UNIQUEID" val="12011"/>
</p:tagLst>
</file>

<file path=ppt/tags/tag137.xml><?xml version="1.0" encoding="utf-8"?>
<p:tagLst xmlns:p="http://schemas.openxmlformats.org/presentationml/2006/main">
  <p:tag name="AS_UNIQUEID" val="13397"/>
</p:tagLst>
</file>

<file path=ppt/tags/tag138.xml><?xml version="1.0" encoding="utf-8"?>
<p:tagLst xmlns:p="http://schemas.openxmlformats.org/presentationml/2006/main">
  <p:tag name="AS_UNIQUEID" val="12969"/>
</p:tagLst>
</file>

<file path=ppt/tags/tag139.xml><?xml version="1.0" encoding="utf-8"?>
<p:tagLst xmlns:p="http://schemas.openxmlformats.org/presentationml/2006/main">
  <p:tag name="AS_UNIQUEID" val="12970"/>
</p:tagLst>
</file>

<file path=ppt/tags/tag14.xml><?xml version="1.0" encoding="utf-8"?>
<p:tagLst xmlns:p="http://schemas.openxmlformats.org/presentationml/2006/main">
  <p:tag name="AS_UNIQUEID" val="13326"/>
</p:tagLst>
</file>

<file path=ppt/tags/tag140.xml><?xml version="1.0" encoding="utf-8"?>
<p:tagLst xmlns:p="http://schemas.openxmlformats.org/presentationml/2006/main">
  <p:tag name="AS_UNIQUEID" val="12969"/>
</p:tagLst>
</file>

<file path=ppt/tags/tag141.xml><?xml version="1.0" encoding="utf-8"?>
<p:tagLst xmlns:p="http://schemas.openxmlformats.org/presentationml/2006/main">
  <p:tag name="AS_UNIQUEID" val="13398"/>
</p:tagLst>
</file>

<file path=ppt/tags/tag142.xml><?xml version="1.0" encoding="utf-8"?>
<p:tagLst xmlns:p="http://schemas.openxmlformats.org/presentationml/2006/main">
  <p:tag name="AS_UNIQUEID" val="12946"/>
</p:tagLst>
</file>

<file path=ppt/tags/tag143.xml><?xml version="1.0" encoding="utf-8"?>
<p:tagLst xmlns:p="http://schemas.openxmlformats.org/presentationml/2006/main">
  <p:tag name="AS_UNIQUEID" val="55"/>
</p:tagLst>
</file>

<file path=ppt/tags/tag144.xml><?xml version="1.0" encoding="utf-8"?>
<p:tagLst xmlns:p="http://schemas.openxmlformats.org/presentationml/2006/main">
  <p:tag name="AS_UNIQUEID" val="12954"/>
</p:tagLst>
</file>

<file path=ppt/tags/tag145.xml><?xml version="1.0" encoding="utf-8"?>
<p:tagLst xmlns:p="http://schemas.openxmlformats.org/presentationml/2006/main">
  <p:tag name="AS_UNIQUEID" val="2577"/>
</p:tagLst>
</file>

<file path=ppt/tags/tag146.xml><?xml version="1.0" encoding="utf-8"?>
<p:tagLst xmlns:p="http://schemas.openxmlformats.org/presentationml/2006/main">
  <p:tag name="AS_UNIQUEID" val="12961"/>
</p:tagLst>
</file>

<file path=ppt/tags/tag147.xml><?xml version="1.0" encoding="utf-8"?>
<p:tagLst xmlns:p="http://schemas.openxmlformats.org/presentationml/2006/main">
  <p:tag name="AS_UNIQUEID" val="2577"/>
</p:tagLst>
</file>

<file path=ppt/tags/tag148.xml><?xml version="1.0" encoding="utf-8"?>
<p:tagLst xmlns:p="http://schemas.openxmlformats.org/presentationml/2006/main">
  <p:tag name="AS_UNIQUEID" val="12950"/>
</p:tagLst>
</file>

<file path=ppt/tags/tag149.xml><?xml version="1.0" encoding="utf-8"?>
<p:tagLst xmlns:p="http://schemas.openxmlformats.org/presentationml/2006/main">
  <p:tag name="AS_UNIQUEID" val="12951"/>
</p:tagLst>
</file>

<file path=ppt/tags/tag15.xml><?xml version="1.0" encoding="utf-8"?>
<p:tagLst xmlns:p="http://schemas.openxmlformats.org/presentationml/2006/main">
  <p:tag name="AS_UNIQUEID" val="13327"/>
</p:tagLst>
</file>

<file path=ppt/tags/tag150.xml><?xml version="1.0" encoding="utf-8"?>
<p:tagLst xmlns:p="http://schemas.openxmlformats.org/presentationml/2006/main">
  <p:tag name="AS_UNIQUEID" val="12952"/>
</p:tagLst>
</file>

<file path=ppt/tags/tag151.xml><?xml version="1.0" encoding="utf-8"?>
<p:tagLst xmlns:p="http://schemas.openxmlformats.org/presentationml/2006/main">
  <p:tag name="AS_UNIQUEID" val="13408"/>
</p:tagLst>
</file>

<file path=ppt/tags/tag152.xml><?xml version="1.0" encoding="utf-8"?>
<p:tagLst xmlns:p="http://schemas.openxmlformats.org/presentationml/2006/main">
  <p:tag name="AS_UNIQUEID" val="13409"/>
</p:tagLst>
</file>

<file path=ppt/tags/tag153.xml><?xml version="1.0" encoding="utf-8"?>
<p:tagLst xmlns:p="http://schemas.openxmlformats.org/presentationml/2006/main">
  <p:tag name="AS_UNIQUEID" val="13410"/>
</p:tagLst>
</file>

<file path=ppt/tags/tag154.xml><?xml version="1.0" encoding="utf-8"?>
<p:tagLst xmlns:p="http://schemas.openxmlformats.org/presentationml/2006/main">
  <p:tag name="AS_UNIQUEID" val="13411"/>
</p:tagLst>
</file>

<file path=ppt/tags/tag155.xml><?xml version="1.0" encoding="utf-8"?>
<p:tagLst xmlns:p="http://schemas.openxmlformats.org/presentationml/2006/main">
  <p:tag name="AS_UNIQUEID" val="13412"/>
</p:tagLst>
</file>

<file path=ppt/tags/tag156.xml><?xml version="1.0" encoding="utf-8"?>
<p:tagLst xmlns:p="http://schemas.openxmlformats.org/presentationml/2006/main">
  <p:tag name="AS_UNIQUEID" val="12968"/>
</p:tagLst>
</file>

<file path=ppt/tags/tag157.xml><?xml version="1.0" encoding="utf-8"?>
<p:tagLst xmlns:p="http://schemas.openxmlformats.org/presentationml/2006/main">
  <p:tag name="AS_UNIQUEID" val="12978"/>
</p:tagLst>
</file>

<file path=ppt/tags/tag158.xml><?xml version="1.0" encoding="utf-8"?>
<p:tagLst xmlns:p="http://schemas.openxmlformats.org/presentationml/2006/main">
  <p:tag name="AS_UNIQUEID" val="12979"/>
</p:tagLst>
</file>

<file path=ppt/tags/tag159.xml><?xml version="1.0" encoding="utf-8"?>
<p:tagLst xmlns:p="http://schemas.openxmlformats.org/presentationml/2006/main">
  <p:tag name="AS_UNIQUEID" val="12980"/>
</p:tagLst>
</file>

<file path=ppt/tags/tag16.xml><?xml version="1.0" encoding="utf-8"?>
<p:tagLst xmlns:p="http://schemas.openxmlformats.org/presentationml/2006/main">
  <p:tag name="AS_UNIQUEID" val="13329"/>
</p:tagLst>
</file>

<file path=ppt/tags/tag160.xml><?xml version="1.0" encoding="utf-8"?>
<p:tagLst xmlns:p="http://schemas.openxmlformats.org/presentationml/2006/main">
  <p:tag name="AS_UNIQUEID" val="7435"/>
</p:tagLst>
</file>

<file path=ppt/tags/tag161.xml><?xml version="1.0" encoding="utf-8"?>
<p:tagLst xmlns:p="http://schemas.openxmlformats.org/presentationml/2006/main">
  <p:tag name="AS_UNIQUEID" val="3520"/>
</p:tagLst>
</file>

<file path=ppt/tags/tag162.xml><?xml version="1.0" encoding="utf-8"?>
<p:tagLst xmlns:p="http://schemas.openxmlformats.org/presentationml/2006/main">
  <p:tag name="AS_UNIQUEID" val="3516"/>
</p:tagLst>
</file>

<file path=ppt/tags/tag163.xml><?xml version="1.0" encoding="utf-8"?>
<p:tagLst xmlns:p="http://schemas.openxmlformats.org/presentationml/2006/main">
  <p:tag name="AS_UNIQUEID" val="3517"/>
</p:tagLst>
</file>

<file path=ppt/tags/tag164.xml><?xml version="1.0" encoding="utf-8"?>
<p:tagLst xmlns:p="http://schemas.openxmlformats.org/presentationml/2006/main">
  <p:tag name="AS_UNIQUEID" val="3518"/>
</p:tagLst>
</file>

<file path=ppt/tags/tag165.xml><?xml version="1.0" encoding="utf-8"?>
<p:tagLst xmlns:p="http://schemas.openxmlformats.org/presentationml/2006/main">
  <p:tag name="AS_UNIQUEID" val="3519"/>
</p:tagLst>
</file>

<file path=ppt/tags/tag166.xml><?xml version="1.0" encoding="utf-8"?>
<p:tagLst xmlns:p="http://schemas.openxmlformats.org/presentationml/2006/main">
  <p:tag name="AS_UNIQUEID" val="3524"/>
</p:tagLst>
</file>

<file path=ppt/tags/tag167.xml><?xml version="1.0" encoding="utf-8"?>
<p:tagLst xmlns:p="http://schemas.openxmlformats.org/presentationml/2006/main">
  <p:tag name="AS_UNIQUEID" val="3522"/>
</p:tagLst>
</file>

<file path=ppt/tags/tag168.xml><?xml version="1.0" encoding="utf-8"?>
<p:tagLst xmlns:p="http://schemas.openxmlformats.org/presentationml/2006/main">
  <p:tag name="AS_UNIQUEID" val="3517"/>
</p:tagLst>
</file>

<file path=ppt/tags/tag169.xml><?xml version="1.0" encoding="utf-8"?>
<p:tagLst xmlns:p="http://schemas.openxmlformats.org/presentationml/2006/main">
  <p:tag name="AS_UNIQUEID" val="3517"/>
</p:tagLst>
</file>

<file path=ppt/tags/tag17.xml><?xml version="1.0" encoding="utf-8"?>
<p:tagLst xmlns:p="http://schemas.openxmlformats.org/presentationml/2006/main">
  <p:tag name="AS_UNIQUEID" val="13330"/>
</p:tagLst>
</file>

<file path=ppt/tags/tag170.xml><?xml version="1.0" encoding="utf-8"?>
<p:tagLst xmlns:p="http://schemas.openxmlformats.org/presentationml/2006/main">
  <p:tag name="AS_UNIQUEID" val="3517"/>
</p:tagLst>
</file>

<file path=ppt/tags/tag171.xml><?xml version="1.0" encoding="utf-8"?>
<p:tagLst xmlns:p="http://schemas.openxmlformats.org/presentationml/2006/main">
  <p:tag name="AS_UNIQUEID" val="12968"/>
</p:tagLst>
</file>

<file path=ppt/tags/tag172.xml><?xml version="1.0" encoding="utf-8"?>
<p:tagLst xmlns:p="http://schemas.openxmlformats.org/presentationml/2006/main">
  <p:tag name="AS_UNIQUEID" val="12971"/>
</p:tagLst>
</file>

<file path=ppt/tags/tag173.xml><?xml version="1.0" encoding="utf-8"?>
<p:tagLst xmlns:p="http://schemas.openxmlformats.org/presentationml/2006/main">
  <p:tag name="AS_UNIQUEID" val="12972"/>
</p:tagLst>
</file>

<file path=ppt/tags/tag174.xml><?xml version="1.0" encoding="utf-8"?>
<p:tagLst xmlns:p="http://schemas.openxmlformats.org/presentationml/2006/main">
  <p:tag name="AS_UNIQUEID" val="12973"/>
</p:tagLst>
</file>

<file path=ppt/tags/tag175.xml><?xml version="1.0" encoding="utf-8"?>
<p:tagLst xmlns:p="http://schemas.openxmlformats.org/presentationml/2006/main">
  <p:tag name="AS_UNIQUEID" val="12964"/>
</p:tagLst>
</file>

<file path=ppt/tags/tag176.xml><?xml version="1.0" encoding="utf-8"?>
<p:tagLst xmlns:p="http://schemas.openxmlformats.org/presentationml/2006/main">
  <p:tag name="AS_UNIQUEID" val="12965"/>
</p:tagLst>
</file>

<file path=ppt/tags/tag177.xml><?xml version="1.0" encoding="utf-8"?>
<p:tagLst xmlns:p="http://schemas.openxmlformats.org/presentationml/2006/main">
  <p:tag name="AS_UNIQUEID" val="12966"/>
</p:tagLst>
</file>

<file path=ppt/tags/tag178.xml><?xml version="1.0" encoding="utf-8"?>
<p:tagLst xmlns:p="http://schemas.openxmlformats.org/presentationml/2006/main">
  <p:tag name="AS_UNIQUEID" val="12968"/>
</p:tagLst>
</file>

<file path=ppt/tags/tag179.xml><?xml version="1.0" encoding="utf-8"?>
<p:tagLst xmlns:p="http://schemas.openxmlformats.org/presentationml/2006/main">
  <p:tag name="AS_UNIQUEID" val="12974"/>
</p:tagLst>
</file>

<file path=ppt/tags/tag18.xml><?xml version="1.0" encoding="utf-8"?>
<p:tagLst xmlns:p="http://schemas.openxmlformats.org/presentationml/2006/main">
  <p:tag name="AS_UNIQUEID" val="13331"/>
</p:tagLst>
</file>

<file path=ppt/tags/tag180.xml><?xml version="1.0" encoding="utf-8"?>
<p:tagLst xmlns:p="http://schemas.openxmlformats.org/presentationml/2006/main">
  <p:tag name="AS_UNIQUEID" val="12975"/>
</p:tagLst>
</file>

<file path=ppt/tags/tag181.xml><?xml version="1.0" encoding="utf-8"?>
<p:tagLst xmlns:p="http://schemas.openxmlformats.org/presentationml/2006/main">
  <p:tag name="AS_UNIQUEID" val="12976"/>
</p:tagLst>
</file>

<file path=ppt/tags/tag182.xml><?xml version="1.0" encoding="utf-8"?>
<p:tagLst xmlns:p="http://schemas.openxmlformats.org/presentationml/2006/main">
  <p:tag name="AS_UNIQUEID" val="12977"/>
</p:tagLst>
</file>

<file path=ppt/tags/tag183.xml><?xml version="1.0" encoding="utf-8"?>
<p:tagLst xmlns:p="http://schemas.openxmlformats.org/presentationml/2006/main">
  <p:tag name="AS_UNIQUEID" val="12981"/>
</p:tagLst>
</file>

<file path=ppt/tags/tag184.xml><?xml version="1.0" encoding="utf-8"?>
<p:tagLst xmlns:p="http://schemas.openxmlformats.org/presentationml/2006/main">
  <p:tag name="AS_UNIQUEID" val="1107"/>
</p:tagLst>
</file>

<file path=ppt/tags/tag185.xml><?xml version="1.0" encoding="utf-8"?>
<p:tagLst xmlns:p="http://schemas.openxmlformats.org/presentationml/2006/main">
  <p:tag name="AS_UNIQUEID" val="1111"/>
</p:tagLst>
</file>

<file path=ppt/tags/tag186.xml><?xml version="1.0" encoding="utf-8"?>
<p:tagLst xmlns:p="http://schemas.openxmlformats.org/presentationml/2006/main">
  <p:tag name="AS_UNIQUEID" val="28"/>
</p:tagLst>
</file>

<file path=ppt/tags/tag187.xml><?xml version="1.0" encoding="utf-8"?>
<p:tagLst xmlns:p="http://schemas.openxmlformats.org/presentationml/2006/main">
  <p:tag name="AS_UNIQUEID" val="12964"/>
</p:tagLst>
</file>

<file path=ppt/tags/tag188.xml><?xml version="1.0" encoding="utf-8"?>
<p:tagLst xmlns:p="http://schemas.openxmlformats.org/presentationml/2006/main">
  <p:tag name="AS_UNIQUEID" val="12965"/>
</p:tagLst>
</file>

<file path=ppt/tags/tag189.xml><?xml version="1.0" encoding="utf-8"?>
<p:tagLst xmlns:p="http://schemas.openxmlformats.org/presentationml/2006/main">
  <p:tag name="AS_UNIQUEID" val="12966"/>
</p:tagLst>
</file>

<file path=ppt/tags/tag19.xml><?xml version="1.0" encoding="utf-8"?>
<p:tagLst xmlns:p="http://schemas.openxmlformats.org/presentationml/2006/main">
  <p:tag name="AS_UNIQUEID" val="13332"/>
</p:tagLst>
</file>

<file path=ppt/tags/tag190.xml><?xml version="1.0" encoding="utf-8"?>
<p:tagLst xmlns:p="http://schemas.openxmlformats.org/presentationml/2006/main">
  <p:tag name="AS_UNIQUEID" val="13419"/>
</p:tagLst>
</file>

<file path=ppt/tags/tag191.xml><?xml version="1.0" encoding="utf-8"?>
<p:tagLst xmlns:p="http://schemas.openxmlformats.org/presentationml/2006/main">
  <p:tag name="AS_UNIQUEID" val="13420"/>
</p:tagLst>
</file>

<file path=ppt/tags/tag192.xml><?xml version="1.0" encoding="utf-8"?>
<p:tagLst xmlns:p="http://schemas.openxmlformats.org/presentationml/2006/main">
  <p:tag name="AS_UNIQUEID" val="13421"/>
</p:tagLst>
</file>

<file path=ppt/tags/tag193.xml><?xml version="1.0" encoding="utf-8"?>
<p:tagLst xmlns:p="http://schemas.openxmlformats.org/presentationml/2006/main">
  <p:tag name="AS_UNIQUEID" val="13422"/>
</p:tagLst>
</file>

<file path=ppt/tags/tag194.xml><?xml version="1.0" encoding="utf-8"?>
<p:tagLst xmlns:p="http://schemas.openxmlformats.org/presentationml/2006/main">
  <p:tag name="AS_UNIQUEID" val="13423"/>
</p:tagLst>
</file>

<file path=ppt/tags/tag195.xml><?xml version="1.0" encoding="utf-8"?>
<p:tagLst xmlns:p="http://schemas.openxmlformats.org/presentationml/2006/main">
  <p:tag name="AS_UNIQUEID" val="13187"/>
</p:tagLst>
</file>

<file path=ppt/tags/tag196.xml><?xml version="1.0" encoding="utf-8"?>
<p:tagLst xmlns:p="http://schemas.openxmlformats.org/presentationml/2006/main">
  <p:tag name="AS_UNIQUEID" val="13190"/>
</p:tagLst>
</file>

<file path=ppt/tags/tag197.xml><?xml version="1.0" encoding="utf-8"?>
<p:tagLst xmlns:p="http://schemas.openxmlformats.org/presentationml/2006/main">
  <p:tag name="AS_UNIQUEID" val="7684"/>
</p:tagLst>
</file>

<file path=ppt/tags/tag198.xml><?xml version="1.0" encoding="utf-8"?>
<p:tagLst xmlns:p="http://schemas.openxmlformats.org/presentationml/2006/main">
  <p:tag name="AS_UNIQUEID" val="13106"/>
</p:tagLst>
</file>

<file path=ppt/tags/tag199.xml><?xml version="1.0" encoding="utf-8"?>
<p:tagLst xmlns:p="http://schemas.openxmlformats.org/presentationml/2006/main">
  <p:tag name="AS_UNIQUEID" val="12514"/>
</p:tagLst>
</file>

<file path=ppt/tags/tag2.xml><?xml version="1.0" encoding="utf-8"?>
<p:tagLst xmlns:p="http://schemas.openxmlformats.org/presentationml/2006/main">
  <p:tag name="AS_UNIQUEID" val="13312"/>
</p:tagLst>
</file>

<file path=ppt/tags/tag20.xml><?xml version="1.0" encoding="utf-8"?>
<p:tagLst xmlns:p="http://schemas.openxmlformats.org/presentationml/2006/main">
  <p:tag name="AS_UNIQUEID" val="13333"/>
</p:tagLst>
</file>

<file path=ppt/tags/tag200.xml><?xml version="1.0" encoding="utf-8"?>
<p:tagLst xmlns:p="http://schemas.openxmlformats.org/presentationml/2006/main">
  <p:tag name="AS_UNIQUEID" val="13107"/>
</p:tagLst>
</file>

<file path=ppt/tags/tag201.xml><?xml version="1.0" encoding="utf-8"?>
<p:tagLst xmlns:p="http://schemas.openxmlformats.org/presentationml/2006/main">
  <p:tag name="AS_UNIQUEID" val="13108"/>
</p:tagLst>
</file>

<file path=ppt/tags/tag202.xml><?xml version="1.0" encoding="utf-8"?>
<p:tagLst xmlns:p="http://schemas.openxmlformats.org/presentationml/2006/main">
  <p:tag name="AS_UNIQUEID" val="13109"/>
</p:tagLst>
</file>

<file path=ppt/tags/tag203.xml><?xml version="1.0" encoding="utf-8"?>
<p:tagLst xmlns:p="http://schemas.openxmlformats.org/presentationml/2006/main">
  <p:tag name="AS_UNIQUEID" val="13110"/>
</p:tagLst>
</file>

<file path=ppt/tags/tag204.xml><?xml version="1.0" encoding="utf-8"?>
<p:tagLst xmlns:p="http://schemas.openxmlformats.org/presentationml/2006/main">
  <p:tag name="AS_UNIQUEID" val="13183"/>
</p:tagLst>
</file>

<file path=ppt/tags/tag205.xml><?xml version="1.0" encoding="utf-8"?>
<p:tagLst xmlns:p="http://schemas.openxmlformats.org/presentationml/2006/main">
  <p:tag name="AS_UNIQUEID" val="13184"/>
</p:tagLst>
</file>

<file path=ppt/tags/tag206.xml><?xml version="1.0" encoding="utf-8"?>
<p:tagLst xmlns:p="http://schemas.openxmlformats.org/presentationml/2006/main">
  <p:tag name="AS_UNIQUEID" val="13185"/>
</p:tagLst>
</file>

<file path=ppt/tags/tag207.xml><?xml version="1.0" encoding="utf-8"?>
<p:tagLst xmlns:p="http://schemas.openxmlformats.org/presentationml/2006/main">
  <p:tag name="AS_UNIQUEID" val="13010"/>
</p:tagLst>
</file>

<file path=ppt/tags/tag208.xml><?xml version="1.0" encoding="utf-8"?>
<p:tagLst xmlns:p="http://schemas.openxmlformats.org/presentationml/2006/main">
  <p:tag name="AS_UNIQUEID" val="12993"/>
</p:tagLst>
</file>

<file path=ppt/tags/tag209.xml><?xml version="1.0" encoding="utf-8"?>
<p:tagLst xmlns:p="http://schemas.openxmlformats.org/presentationml/2006/main">
  <p:tag name="AS_UNIQUEID" val="12996"/>
</p:tagLst>
</file>

<file path=ppt/tags/tag21.xml><?xml version="1.0" encoding="utf-8"?>
<p:tagLst xmlns:p="http://schemas.openxmlformats.org/presentationml/2006/main">
  <p:tag name="AS_UNIQUEID" val="13334"/>
</p:tagLst>
</file>

<file path=ppt/tags/tag210.xml><?xml version="1.0" encoding="utf-8"?>
<p:tagLst xmlns:p="http://schemas.openxmlformats.org/presentationml/2006/main">
  <p:tag name="AS_UNIQUEID" val="12997"/>
</p:tagLst>
</file>

<file path=ppt/tags/tag211.xml><?xml version="1.0" encoding="utf-8"?>
<p:tagLst xmlns:p="http://schemas.openxmlformats.org/presentationml/2006/main">
  <p:tag name="AS_UNIQUEID" val="12998"/>
</p:tagLst>
</file>

<file path=ppt/tags/tag212.xml><?xml version="1.0" encoding="utf-8"?>
<p:tagLst xmlns:p="http://schemas.openxmlformats.org/presentationml/2006/main">
  <p:tag name="AS_UNIQUEID" val="12999"/>
</p:tagLst>
</file>

<file path=ppt/tags/tag213.xml><?xml version="1.0" encoding="utf-8"?>
<p:tagLst xmlns:p="http://schemas.openxmlformats.org/presentationml/2006/main">
  <p:tag name="AS_UNIQUEID" val="13000"/>
</p:tagLst>
</file>

<file path=ppt/tags/tag214.xml><?xml version="1.0" encoding="utf-8"?>
<p:tagLst xmlns:p="http://schemas.openxmlformats.org/presentationml/2006/main">
  <p:tag name="AS_UNIQUEID" val="13001"/>
</p:tagLst>
</file>

<file path=ppt/tags/tag215.xml><?xml version="1.0" encoding="utf-8"?>
<p:tagLst xmlns:p="http://schemas.openxmlformats.org/presentationml/2006/main">
  <p:tag name="AS_UNIQUEID" val="13002"/>
</p:tagLst>
</file>

<file path=ppt/tags/tag216.xml><?xml version="1.0" encoding="utf-8"?>
<p:tagLst xmlns:p="http://schemas.openxmlformats.org/presentationml/2006/main">
  <p:tag name="AS_UNIQUEID" val="13003"/>
</p:tagLst>
</file>

<file path=ppt/tags/tag217.xml><?xml version="1.0" encoding="utf-8"?>
<p:tagLst xmlns:p="http://schemas.openxmlformats.org/presentationml/2006/main">
  <p:tag name="AS_UNIQUEID" val="13004"/>
</p:tagLst>
</file>

<file path=ppt/tags/tag218.xml><?xml version="1.0" encoding="utf-8"?>
<p:tagLst xmlns:p="http://schemas.openxmlformats.org/presentationml/2006/main">
  <p:tag name="AS_UNIQUEID" val="13005"/>
</p:tagLst>
</file>

<file path=ppt/tags/tag219.xml><?xml version="1.0" encoding="utf-8"?>
<p:tagLst xmlns:p="http://schemas.openxmlformats.org/presentationml/2006/main">
  <p:tag name="AS_UNIQUEID" val="13006"/>
</p:tagLst>
</file>

<file path=ppt/tags/tag22.xml><?xml version="1.0" encoding="utf-8"?>
<p:tagLst xmlns:p="http://schemas.openxmlformats.org/presentationml/2006/main">
  <p:tag name="AS_UNIQUEID" val="13336"/>
</p:tagLst>
</file>

<file path=ppt/tags/tag220.xml><?xml version="1.0" encoding="utf-8"?>
<p:tagLst xmlns:p="http://schemas.openxmlformats.org/presentationml/2006/main">
  <p:tag name="AS_UNIQUEID" val="13007"/>
</p:tagLst>
</file>

<file path=ppt/tags/tag221.xml><?xml version="1.0" encoding="utf-8"?>
<p:tagLst xmlns:p="http://schemas.openxmlformats.org/presentationml/2006/main">
  <p:tag name="AS_UNIQUEID" val="13008"/>
</p:tagLst>
</file>

<file path=ppt/tags/tag222.xml><?xml version="1.0" encoding="utf-8"?>
<p:tagLst xmlns:p="http://schemas.openxmlformats.org/presentationml/2006/main">
  <p:tag name="AS_UNIQUEID" val="13009"/>
</p:tagLst>
</file>

<file path=ppt/tags/tag223.xml><?xml version="1.0" encoding="utf-8"?>
<p:tagLst xmlns:p="http://schemas.openxmlformats.org/presentationml/2006/main">
  <p:tag name="AS_UNIQUEID" val="12989"/>
</p:tagLst>
</file>

<file path=ppt/tags/tag224.xml><?xml version="1.0" encoding="utf-8"?>
<p:tagLst xmlns:p="http://schemas.openxmlformats.org/presentationml/2006/main">
  <p:tag name="AS_UNIQUEID" val="12990"/>
</p:tagLst>
</file>

<file path=ppt/tags/tag225.xml><?xml version="1.0" encoding="utf-8"?>
<p:tagLst xmlns:p="http://schemas.openxmlformats.org/presentationml/2006/main">
  <p:tag name="AS_UNIQUEID" val="12991"/>
</p:tagLst>
</file>

<file path=ppt/tags/tag226.xml><?xml version="1.0" encoding="utf-8"?>
<p:tagLst xmlns:p="http://schemas.openxmlformats.org/presentationml/2006/main">
  <p:tag name="AS_UNIQUEID" val="7581"/>
  <p:tag name="KSO_WM_BEAUTIFY_FLAG" val=""/>
</p:tagLst>
</file>

<file path=ppt/tags/tag227.xml><?xml version="1.0" encoding="utf-8"?>
<p:tagLst xmlns:p="http://schemas.openxmlformats.org/presentationml/2006/main">
  <p:tag name="AS_UNIQUEID" val="13022"/>
</p:tagLst>
</file>

<file path=ppt/tags/tag228.xml><?xml version="1.0" encoding="utf-8"?>
<p:tagLst xmlns:p="http://schemas.openxmlformats.org/presentationml/2006/main">
  <p:tag name="AS_UNIQUEID" val="13023"/>
</p:tagLst>
</file>

<file path=ppt/tags/tag229.xml><?xml version="1.0" encoding="utf-8"?>
<p:tagLst xmlns:p="http://schemas.openxmlformats.org/presentationml/2006/main">
  <p:tag name="AS_UNIQUEID" val="12993"/>
</p:tagLst>
</file>

<file path=ppt/tags/tag23.xml><?xml version="1.0" encoding="utf-8"?>
<p:tagLst xmlns:p="http://schemas.openxmlformats.org/presentationml/2006/main">
  <p:tag name="AS_UNIQUEID" val="13337"/>
</p:tagLst>
</file>

<file path=ppt/tags/tag230.xml><?xml version="1.0" encoding="utf-8"?>
<p:tagLst xmlns:p="http://schemas.openxmlformats.org/presentationml/2006/main">
  <p:tag name="AS_UNIQUEID" val="13014"/>
</p:tagLst>
</file>

<file path=ppt/tags/tag231.xml><?xml version="1.0" encoding="utf-8"?>
<p:tagLst xmlns:p="http://schemas.openxmlformats.org/presentationml/2006/main">
  <p:tag name="AS_UNIQUEID" val="13015"/>
</p:tagLst>
</file>

<file path=ppt/tags/tag232.xml><?xml version="1.0" encoding="utf-8"?>
<p:tagLst xmlns:p="http://schemas.openxmlformats.org/presentationml/2006/main">
  <p:tag name="AS_UNIQUEID" val="13016"/>
</p:tagLst>
</file>

<file path=ppt/tags/tag233.xml><?xml version="1.0" encoding="utf-8"?>
<p:tagLst xmlns:p="http://schemas.openxmlformats.org/presentationml/2006/main">
  <p:tag name="AS_UNIQUEID" val="13029"/>
</p:tagLst>
</file>

<file path=ppt/tags/tag234.xml><?xml version="1.0" encoding="utf-8"?>
<p:tagLst xmlns:p="http://schemas.openxmlformats.org/presentationml/2006/main">
  <p:tag name="AS_UNIQUEID" val="13032"/>
</p:tagLst>
</file>

<file path=ppt/tags/tag235.xml><?xml version="1.0" encoding="utf-8"?>
<p:tagLst xmlns:p="http://schemas.openxmlformats.org/presentationml/2006/main">
  <p:tag name="AS_UNIQUEID" val="13033"/>
</p:tagLst>
</file>

<file path=ppt/tags/tag236.xml><?xml version="1.0" encoding="utf-8"?>
<p:tagLst xmlns:p="http://schemas.openxmlformats.org/presentationml/2006/main">
  <p:tag name="AS_UNIQUEID" val="13034"/>
</p:tagLst>
</file>

<file path=ppt/tags/tag237.xml><?xml version="1.0" encoding="utf-8"?>
<p:tagLst xmlns:p="http://schemas.openxmlformats.org/presentationml/2006/main">
  <p:tag name="AS_UNIQUEID" val="13035"/>
</p:tagLst>
</file>

<file path=ppt/tags/tag238.xml><?xml version="1.0" encoding="utf-8"?>
<p:tagLst xmlns:p="http://schemas.openxmlformats.org/presentationml/2006/main">
  <p:tag name="AS_UNIQUEID" val="13036"/>
</p:tagLst>
</file>

<file path=ppt/tags/tag239.xml><?xml version="1.0" encoding="utf-8"?>
<p:tagLst xmlns:p="http://schemas.openxmlformats.org/presentationml/2006/main">
  <p:tag name="AS_UNIQUEID" val="13037"/>
</p:tagLst>
</file>

<file path=ppt/tags/tag24.xml><?xml version="1.0" encoding="utf-8"?>
<p:tagLst xmlns:p="http://schemas.openxmlformats.org/presentationml/2006/main">
  <p:tag name="AS_UNIQUEID" val="13338"/>
</p:tagLst>
</file>

<file path=ppt/tags/tag240.xml><?xml version="1.0" encoding="utf-8"?>
<p:tagLst xmlns:p="http://schemas.openxmlformats.org/presentationml/2006/main">
  <p:tag name="AS_UNIQUEID" val="13309"/>
</p:tagLst>
</file>

<file path=ppt/tags/tag241.xml><?xml version="1.0" encoding="utf-8"?>
<p:tagLst xmlns:p="http://schemas.openxmlformats.org/presentationml/2006/main">
  <p:tag name="AS_UNIQUEID" val="3385"/>
  <p:tag name="KSO_WM_UNIT_TABLE_BEAUTIFY" val="smartTable{aec85463-4e96-4655-8291-d0feab8ffe0c}"/>
</p:tagLst>
</file>

<file path=ppt/tags/tag242.xml><?xml version="1.0" encoding="utf-8"?>
<p:tagLst xmlns:p="http://schemas.openxmlformats.org/presentationml/2006/main">
  <p:tag name="AS_UNIQUEID" val="13025"/>
</p:tagLst>
</file>

<file path=ppt/tags/tag243.xml><?xml version="1.0" encoding="utf-8"?>
<p:tagLst xmlns:p="http://schemas.openxmlformats.org/presentationml/2006/main">
  <p:tag name="AS_UNIQUEID" val="13026"/>
</p:tagLst>
</file>

<file path=ppt/tags/tag244.xml><?xml version="1.0" encoding="utf-8"?>
<p:tagLst xmlns:p="http://schemas.openxmlformats.org/presentationml/2006/main">
  <p:tag name="AS_UNIQUEID" val="13027"/>
</p:tagLst>
</file>

<file path=ppt/tags/tag245.xml><?xml version="1.0" encoding="utf-8"?>
<p:tagLst xmlns:p="http://schemas.openxmlformats.org/presentationml/2006/main">
  <p:tag name="AS_UNIQUEID" val="13433"/>
</p:tagLst>
</file>

<file path=ppt/tags/tag246.xml><?xml version="1.0" encoding="utf-8"?>
<p:tagLst xmlns:p="http://schemas.openxmlformats.org/presentationml/2006/main">
  <p:tag name="AS_UNIQUEID" val="13434"/>
</p:tagLst>
</file>

<file path=ppt/tags/tag247.xml><?xml version="1.0" encoding="utf-8"?>
<p:tagLst xmlns:p="http://schemas.openxmlformats.org/presentationml/2006/main">
  <p:tag name="AS_UNIQUEID" val="13435"/>
</p:tagLst>
</file>

<file path=ppt/tags/tag248.xml><?xml version="1.0" encoding="utf-8"?>
<p:tagLst xmlns:p="http://schemas.openxmlformats.org/presentationml/2006/main">
  <p:tag name="AS_UNIQUEID" val="13436"/>
</p:tagLst>
</file>

<file path=ppt/tags/tag249.xml><?xml version="1.0" encoding="utf-8"?>
<p:tagLst xmlns:p="http://schemas.openxmlformats.org/presentationml/2006/main">
  <p:tag name="AS_UNIQUEID" val="13437"/>
</p:tagLst>
</file>

<file path=ppt/tags/tag25.xml><?xml version="1.0" encoding="utf-8"?>
<p:tagLst xmlns:p="http://schemas.openxmlformats.org/presentationml/2006/main">
  <p:tag name="AS_UNIQUEID" val="13339"/>
</p:tagLst>
</file>

<file path=ppt/tags/tag250.xml><?xml version="1.0" encoding="utf-8"?>
<p:tagLst xmlns:p="http://schemas.openxmlformats.org/presentationml/2006/main">
  <p:tag name="AS_UNIQUEID" val="921"/>
</p:tagLst>
</file>

<file path=ppt/tags/tag251.xml><?xml version="1.0" encoding="utf-8"?>
<p:tagLst xmlns:p="http://schemas.openxmlformats.org/presentationml/2006/main">
  <p:tag name="AS_UNIQUEID" val="922"/>
</p:tagLst>
</file>

<file path=ppt/tags/tag252.xml><?xml version="1.0" encoding="utf-8"?>
<p:tagLst xmlns:p="http://schemas.openxmlformats.org/presentationml/2006/main">
  <p:tag name="AS_UNIQUEID" val="923"/>
</p:tagLst>
</file>

<file path=ppt/tags/tag253.xml><?xml version="1.0" encoding="utf-8"?>
<p:tagLst xmlns:p="http://schemas.openxmlformats.org/presentationml/2006/main">
  <p:tag name="AS_UNIQUEID" val="924"/>
</p:tagLst>
</file>

<file path=ppt/tags/tag254.xml><?xml version="1.0" encoding="utf-8"?>
<p:tagLst xmlns:p="http://schemas.openxmlformats.org/presentationml/2006/main">
  <p:tag name="AS_UNIQUEID" val="925"/>
</p:tagLst>
</file>

<file path=ppt/tags/tag255.xml><?xml version="1.0" encoding="utf-8"?>
<p:tagLst xmlns:p="http://schemas.openxmlformats.org/presentationml/2006/main">
  <p:tag name="AS_UNIQUEID" val="926"/>
</p:tagLst>
</file>

<file path=ppt/tags/tag256.xml><?xml version="1.0" encoding="utf-8"?>
<p:tagLst xmlns:p="http://schemas.openxmlformats.org/presentationml/2006/main">
  <p:tag name="AS_UNIQUEID" val="927"/>
</p:tagLst>
</file>

<file path=ppt/tags/tag257.xml><?xml version="1.0" encoding="utf-8"?>
<p:tagLst xmlns:p="http://schemas.openxmlformats.org/presentationml/2006/main">
  <p:tag name="AS_UNIQUEID" val="928"/>
</p:tagLst>
</file>

<file path=ppt/tags/tag258.xml><?xml version="1.0" encoding="utf-8"?>
<p:tagLst xmlns:p="http://schemas.openxmlformats.org/presentationml/2006/main">
  <p:tag name="AS_UNIQUEID" val="929"/>
</p:tagLst>
</file>

<file path=ppt/tags/tag259.xml><?xml version="1.0" encoding="utf-8"?>
<p:tagLst xmlns:p="http://schemas.openxmlformats.org/presentationml/2006/main">
  <p:tag name="AS_UNIQUEID" val="930"/>
</p:tagLst>
</file>

<file path=ppt/tags/tag26.xml><?xml version="1.0" encoding="utf-8"?>
<p:tagLst xmlns:p="http://schemas.openxmlformats.org/presentationml/2006/main">
  <p:tag name="AS_UNIQUEID" val="13340"/>
</p:tagLst>
</file>

<file path=ppt/tags/tag260.xml><?xml version="1.0" encoding="utf-8"?>
<p:tagLst xmlns:p="http://schemas.openxmlformats.org/presentationml/2006/main">
  <p:tag name="AS_UNIQUEID" val="931"/>
</p:tagLst>
</file>

<file path=ppt/tags/tag261.xml><?xml version="1.0" encoding="utf-8"?>
<p:tagLst xmlns:p="http://schemas.openxmlformats.org/presentationml/2006/main">
  <p:tag name="AS_UNIQUEID" val="932"/>
</p:tagLst>
</file>

<file path=ppt/tags/tag262.xml><?xml version="1.0" encoding="utf-8"?>
<p:tagLst xmlns:p="http://schemas.openxmlformats.org/presentationml/2006/main">
  <p:tag name="AS_UNIQUEID" val="933"/>
</p:tagLst>
</file>

<file path=ppt/tags/tag263.xml><?xml version="1.0" encoding="utf-8"?>
<p:tagLst xmlns:p="http://schemas.openxmlformats.org/presentationml/2006/main">
  <p:tag name="AS_UNIQUEID" val="13058"/>
</p:tagLst>
</file>

<file path=ppt/tags/tag264.xml><?xml version="1.0" encoding="utf-8"?>
<p:tagLst xmlns:p="http://schemas.openxmlformats.org/presentationml/2006/main">
  <p:tag name="AS_UNIQUEID" val="13061"/>
</p:tagLst>
</file>

<file path=ppt/tags/tag265.xml><?xml version="1.0" encoding="utf-8"?>
<p:tagLst xmlns:p="http://schemas.openxmlformats.org/presentationml/2006/main">
  <p:tag name="AS_UNIQUEID" val="13058"/>
</p:tagLst>
</file>

<file path=ppt/tags/tag266.xml><?xml version="1.0" encoding="utf-8"?>
<p:tagLst xmlns:p="http://schemas.openxmlformats.org/presentationml/2006/main">
  <p:tag name="AS_UNIQUEID" val="13061"/>
</p:tagLst>
</file>

<file path=ppt/tags/tag267.xml><?xml version="1.0" encoding="utf-8"?>
<p:tagLst xmlns:p="http://schemas.openxmlformats.org/presentationml/2006/main">
  <p:tag name="AS_UNIQUEID" val="13062"/>
</p:tagLst>
</file>

<file path=ppt/tags/tag268.xml><?xml version="1.0" encoding="utf-8"?>
<p:tagLst xmlns:p="http://schemas.openxmlformats.org/presentationml/2006/main">
  <p:tag name="AS_UNIQUEID" val="13063"/>
</p:tagLst>
</file>

<file path=ppt/tags/tag269.xml><?xml version="1.0" encoding="utf-8"?>
<p:tagLst xmlns:p="http://schemas.openxmlformats.org/presentationml/2006/main">
  <p:tag name="AS_UNIQUEID" val="13064"/>
  <p:tag name="KSO_WM_BEAUTIFY_FLAG" val=""/>
</p:tagLst>
</file>

<file path=ppt/tags/tag27.xml><?xml version="1.0" encoding="utf-8"?>
<p:tagLst xmlns:p="http://schemas.openxmlformats.org/presentationml/2006/main">
  <p:tag name="AS_UNIQUEID" val="13341"/>
</p:tagLst>
</file>

<file path=ppt/tags/tag270.xml><?xml version="1.0" encoding="utf-8"?>
<p:tagLst xmlns:p="http://schemas.openxmlformats.org/presentationml/2006/main">
  <p:tag name="AS_UNIQUEID" val="13065"/>
  <p:tag name="KSO_WM_BEAUTIFY_FLAG" val=""/>
</p:tagLst>
</file>

<file path=ppt/tags/tag271.xml><?xml version="1.0" encoding="utf-8"?>
<p:tagLst xmlns:p="http://schemas.openxmlformats.org/presentationml/2006/main">
  <p:tag name="AS_UNIQUEID" val="13066"/>
  <p:tag name="KSO_WM_BEAUTIFY_FLAG" val=""/>
</p:tagLst>
</file>

<file path=ppt/tags/tag272.xml><?xml version="1.0" encoding="utf-8"?>
<p:tagLst xmlns:p="http://schemas.openxmlformats.org/presentationml/2006/main">
  <p:tag name="AS_UNIQUEID" val="13067"/>
  <p:tag name="KSO_WM_BEAUTIFY_FLAG" val=""/>
</p:tagLst>
</file>

<file path=ppt/tags/tag273.xml><?xml version="1.0" encoding="utf-8"?>
<p:tagLst xmlns:p="http://schemas.openxmlformats.org/presentationml/2006/main">
  <p:tag name="AS_UNIQUEID" val="12693"/>
  <p:tag name="KSO_WM_BEAUTIFY_FLAG" val=""/>
</p:tagLst>
</file>

<file path=ppt/tags/tag274.xml><?xml version="1.0" encoding="utf-8"?>
<p:tagLst xmlns:p="http://schemas.openxmlformats.org/presentationml/2006/main">
  <p:tag name="AS_UNIQUEID" val="12693"/>
  <p:tag name="KSO_WM_BEAUTIFY_FLAG" val=""/>
</p:tagLst>
</file>

<file path=ppt/tags/tag275.xml><?xml version="1.0" encoding="utf-8"?>
<p:tagLst xmlns:p="http://schemas.openxmlformats.org/presentationml/2006/main">
  <p:tag name="AS_UNIQUEID" val="13068"/>
</p:tagLst>
</file>

<file path=ppt/tags/tag276.xml><?xml version="1.0" encoding="utf-8"?>
<p:tagLst xmlns:p="http://schemas.openxmlformats.org/presentationml/2006/main">
  <p:tag name="AS_UNIQUEID" val="13069"/>
</p:tagLst>
</file>

<file path=ppt/tags/tag277.xml><?xml version="1.0" encoding="utf-8"?>
<p:tagLst xmlns:p="http://schemas.openxmlformats.org/presentationml/2006/main">
  <p:tag name="AS_UNIQUEID" val="12204"/>
</p:tagLst>
</file>

<file path=ppt/tags/tag278.xml><?xml version="1.0" encoding="utf-8"?>
<p:tagLst xmlns:p="http://schemas.openxmlformats.org/presentationml/2006/main">
  <p:tag name="AS_UNIQUEID" val="12205"/>
</p:tagLst>
</file>

<file path=ppt/tags/tag279.xml><?xml version="1.0" encoding="utf-8"?>
<p:tagLst xmlns:p="http://schemas.openxmlformats.org/presentationml/2006/main">
  <p:tag name="AS_UNIQUEID" val="12207"/>
</p:tagLst>
</file>

<file path=ppt/tags/tag28.xml><?xml version="1.0" encoding="utf-8"?>
<p:tagLst xmlns:p="http://schemas.openxmlformats.org/presentationml/2006/main">
  <p:tag name="AS_UNIQUEID" val="13342"/>
</p:tagLst>
</file>

<file path=ppt/tags/tag280.xml><?xml version="1.0" encoding="utf-8"?>
<p:tagLst xmlns:p="http://schemas.openxmlformats.org/presentationml/2006/main">
  <p:tag name="AS_UNIQUEID" val="12208"/>
</p:tagLst>
</file>

<file path=ppt/tags/tag281.xml><?xml version="1.0" encoding="utf-8"?>
<p:tagLst xmlns:p="http://schemas.openxmlformats.org/presentationml/2006/main">
  <p:tag name="AS_UNIQUEID" val="12209"/>
</p:tagLst>
</file>

<file path=ppt/tags/tag282.xml><?xml version="1.0" encoding="utf-8"?>
<p:tagLst xmlns:p="http://schemas.openxmlformats.org/presentationml/2006/main">
  <p:tag name="AS_UNIQUEID" val="12210"/>
</p:tagLst>
</file>

<file path=ppt/tags/tag283.xml><?xml version="1.0" encoding="utf-8"?>
<p:tagLst xmlns:p="http://schemas.openxmlformats.org/presentationml/2006/main">
  <p:tag name="AS_UNIQUEID" val="12211"/>
</p:tagLst>
</file>

<file path=ppt/tags/tag284.xml><?xml version="1.0" encoding="utf-8"?>
<p:tagLst xmlns:p="http://schemas.openxmlformats.org/presentationml/2006/main">
  <p:tag name="AS_UNIQUEID" val="13054"/>
</p:tagLst>
</file>

<file path=ppt/tags/tag285.xml><?xml version="1.0" encoding="utf-8"?>
<p:tagLst xmlns:p="http://schemas.openxmlformats.org/presentationml/2006/main">
  <p:tag name="AS_UNIQUEID" val="13055"/>
</p:tagLst>
</file>

<file path=ppt/tags/tag286.xml><?xml version="1.0" encoding="utf-8"?>
<p:tagLst xmlns:p="http://schemas.openxmlformats.org/presentationml/2006/main">
  <p:tag name="AS_UNIQUEID" val="13056"/>
</p:tagLst>
</file>

<file path=ppt/tags/tag287.xml><?xml version="1.0" encoding="utf-8"?>
<p:tagLst xmlns:p="http://schemas.openxmlformats.org/presentationml/2006/main">
  <p:tag name="AS_UNIQUEID" val="13080"/>
</p:tagLst>
</file>

<file path=ppt/tags/tag288.xml><?xml version="1.0" encoding="utf-8"?>
<p:tagLst xmlns:p="http://schemas.openxmlformats.org/presentationml/2006/main">
  <p:tag name="AS_UNIQUEID" val="13081"/>
</p:tagLst>
</file>

<file path=ppt/tags/tag289.xml><?xml version="1.0" encoding="utf-8"?>
<p:tagLst xmlns:p="http://schemas.openxmlformats.org/presentationml/2006/main">
  <p:tag name="AS_UNIQUEID" val="13082"/>
</p:tagLst>
</file>

<file path=ppt/tags/tag29.xml><?xml version="1.0" encoding="utf-8"?>
<p:tagLst xmlns:p="http://schemas.openxmlformats.org/presentationml/2006/main">
  <p:tag name="AS_UNIQUEID" val="13343"/>
</p:tagLst>
</file>

<file path=ppt/tags/tag290.xml><?xml version="1.0" encoding="utf-8"?>
<p:tagLst xmlns:p="http://schemas.openxmlformats.org/presentationml/2006/main">
  <p:tag name="AS_UNIQUEID" val="13083"/>
</p:tagLst>
</file>

<file path=ppt/tags/tag291.xml><?xml version="1.0" encoding="utf-8"?>
<p:tagLst xmlns:p="http://schemas.openxmlformats.org/presentationml/2006/main">
  <p:tag name="AS_UNIQUEID" val="7808"/>
  <p:tag name="KSO_WM_BEAUTIFY_FLAG" val=""/>
</p:tagLst>
</file>

<file path=ppt/tags/tag292.xml><?xml version="1.0" encoding="utf-8"?>
<p:tagLst xmlns:p="http://schemas.openxmlformats.org/presentationml/2006/main">
  <p:tag name="AS_UNIQUEID" val="7808"/>
  <p:tag name="KSO_WM_BEAUTIFY_FLAG" val=""/>
</p:tagLst>
</file>

<file path=ppt/tags/tag293.xml><?xml version="1.0" encoding="utf-8"?>
<p:tagLst xmlns:p="http://schemas.openxmlformats.org/presentationml/2006/main">
  <p:tag name="AS_UNIQUEID" val="13084"/>
</p:tagLst>
</file>

<file path=ppt/tags/tag294.xml><?xml version="1.0" encoding="utf-8"?>
<p:tagLst xmlns:p="http://schemas.openxmlformats.org/presentationml/2006/main">
  <p:tag name="AS_UNIQUEID" val="13085"/>
  <p:tag name="KSO_WM_BEAUTIFY_FLAG" val=""/>
</p:tagLst>
</file>

<file path=ppt/tags/tag295.xml><?xml version="1.0" encoding="utf-8"?>
<p:tagLst xmlns:p="http://schemas.openxmlformats.org/presentationml/2006/main">
  <p:tag name="AS_UNIQUEID" val="13086"/>
  <p:tag name="KSO_WM_BEAUTIFY_FLAG" val=""/>
</p:tagLst>
</file>

<file path=ppt/tags/tag296.xml><?xml version="1.0" encoding="utf-8"?>
<p:tagLst xmlns:p="http://schemas.openxmlformats.org/presentationml/2006/main">
  <p:tag name="AS_UNIQUEID" val="13087"/>
  <p:tag name="KSO_WM_BEAUTIFY_FLAG" val=""/>
</p:tagLst>
</file>

<file path=ppt/tags/tag297.xml><?xml version="1.0" encoding="utf-8"?>
<p:tagLst xmlns:p="http://schemas.openxmlformats.org/presentationml/2006/main">
  <p:tag name="AS_UNIQUEID" val="13088"/>
</p:tagLst>
</file>

<file path=ppt/tags/tag298.xml><?xml version="1.0" encoding="utf-8"?>
<p:tagLst xmlns:p="http://schemas.openxmlformats.org/presentationml/2006/main">
  <p:tag name="AS_UNIQUEID" val="13089"/>
</p:tagLst>
</file>

<file path=ppt/tags/tag299.xml><?xml version="1.0" encoding="utf-8"?>
<p:tagLst xmlns:p="http://schemas.openxmlformats.org/presentationml/2006/main">
  <p:tag name="AS_UNIQUEID" val="13090"/>
</p:tagLst>
</file>

<file path=ppt/tags/tag3.xml><?xml version="1.0" encoding="utf-8"?>
<p:tagLst xmlns:p="http://schemas.openxmlformats.org/presentationml/2006/main">
  <p:tag name="AS_UNIQUEID" val="13313"/>
</p:tagLst>
</file>

<file path=ppt/tags/tag30.xml><?xml version="1.0" encoding="utf-8"?>
<p:tagLst xmlns:p="http://schemas.openxmlformats.org/presentationml/2006/main">
  <p:tag name="AS_UNIQUEID" val="13345"/>
</p:tagLst>
</file>

<file path=ppt/tags/tag300.xml><?xml version="1.0" encoding="utf-8"?>
<p:tagLst xmlns:p="http://schemas.openxmlformats.org/presentationml/2006/main">
  <p:tag name="AS_UNIQUEID" val="13091"/>
</p:tagLst>
</file>

<file path=ppt/tags/tag301.xml><?xml version="1.0" encoding="utf-8"?>
<p:tagLst xmlns:p="http://schemas.openxmlformats.org/presentationml/2006/main">
  <p:tag name="AS_UNIQUEID" val="13092"/>
</p:tagLst>
</file>

<file path=ppt/tags/tag302.xml><?xml version="1.0" encoding="utf-8"?>
<p:tagLst xmlns:p="http://schemas.openxmlformats.org/presentationml/2006/main">
  <p:tag name="AS_UNIQUEID" val="13093"/>
</p:tagLst>
</file>

<file path=ppt/tags/tag303.xml><?xml version="1.0" encoding="utf-8"?>
<p:tagLst xmlns:p="http://schemas.openxmlformats.org/presentationml/2006/main">
  <p:tag name="AS_UNIQUEID" val="13094"/>
</p:tagLst>
</file>

<file path=ppt/tags/tag304.xml><?xml version="1.0" encoding="utf-8"?>
<p:tagLst xmlns:p="http://schemas.openxmlformats.org/presentationml/2006/main">
  <p:tag name="AS_UNIQUEID" val="13095"/>
</p:tagLst>
</file>

<file path=ppt/tags/tag305.xml><?xml version="1.0" encoding="utf-8"?>
<p:tagLst xmlns:p="http://schemas.openxmlformats.org/presentationml/2006/main">
  <p:tag name="AS_UNIQUEID" val="13058"/>
</p:tagLst>
</file>

<file path=ppt/tags/tag306.xml><?xml version="1.0" encoding="utf-8"?>
<p:tagLst xmlns:p="http://schemas.openxmlformats.org/presentationml/2006/main">
  <p:tag name="AS_UNIQUEID" val="13072"/>
</p:tagLst>
</file>

<file path=ppt/tags/tag307.xml><?xml version="1.0" encoding="utf-8"?>
<p:tagLst xmlns:p="http://schemas.openxmlformats.org/presentationml/2006/main">
  <p:tag name="AS_UNIQUEID" val="13073"/>
</p:tagLst>
</file>

<file path=ppt/tags/tag308.xml><?xml version="1.0" encoding="utf-8"?>
<p:tagLst xmlns:p="http://schemas.openxmlformats.org/presentationml/2006/main">
  <p:tag name="AS_UNIQUEID" val="13074"/>
</p:tagLst>
</file>

<file path=ppt/tags/tag309.xml><?xml version="1.0" encoding="utf-8"?>
<p:tagLst xmlns:p="http://schemas.openxmlformats.org/presentationml/2006/main">
  <p:tag name="AS_UNIQUEID" val="13101"/>
</p:tagLst>
</file>

<file path=ppt/tags/tag31.xml><?xml version="1.0" encoding="utf-8"?>
<p:tagLst xmlns:p="http://schemas.openxmlformats.org/presentationml/2006/main">
  <p:tag name="AS_UNIQUEID" val="13346"/>
</p:tagLst>
</file>

<file path=ppt/tags/tag310.xml><?xml version="1.0" encoding="utf-8"?>
<p:tagLst xmlns:p="http://schemas.openxmlformats.org/presentationml/2006/main">
  <p:tag name="AS_UNIQUEID" val="5994"/>
</p:tagLst>
</file>

<file path=ppt/tags/tag311.xml><?xml version="1.0" encoding="utf-8"?>
<p:tagLst xmlns:p="http://schemas.openxmlformats.org/presentationml/2006/main">
  <p:tag name="AS_UNIQUEID" val="7684"/>
</p:tagLst>
</file>

<file path=ppt/tags/tag312.xml><?xml version="1.0" encoding="utf-8"?>
<p:tagLst xmlns:p="http://schemas.openxmlformats.org/presentationml/2006/main">
  <p:tag name="AS_UNIQUEID" val="13106"/>
</p:tagLst>
</file>

<file path=ppt/tags/tag313.xml><?xml version="1.0" encoding="utf-8"?>
<p:tagLst xmlns:p="http://schemas.openxmlformats.org/presentationml/2006/main">
  <p:tag name="AS_UNIQUEID" val="12514"/>
</p:tagLst>
</file>

<file path=ppt/tags/tag314.xml><?xml version="1.0" encoding="utf-8"?>
<p:tagLst xmlns:p="http://schemas.openxmlformats.org/presentationml/2006/main">
  <p:tag name="AS_UNIQUEID" val="13107"/>
</p:tagLst>
</file>

<file path=ppt/tags/tag315.xml><?xml version="1.0" encoding="utf-8"?>
<p:tagLst xmlns:p="http://schemas.openxmlformats.org/presentationml/2006/main">
  <p:tag name="AS_UNIQUEID" val="13108"/>
</p:tagLst>
</file>

<file path=ppt/tags/tag316.xml><?xml version="1.0" encoding="utf-8"?>
<p:tagLst xmlns:p="http://schemas.openxmlformats.org/presentationml/2006/main">
  <p:tag name="AS_UNIQUEID" val="13109"/>
</p:tagLst>
</file>

<file path=ppt/tags/tag317.xml><?xml version="1.0" encoding="utf-8"?>
<p:tagLst xmlns:p="http://schemas.openxmlformats.org/presentationml/2006/main">
  <p:tag name="AS_UNIQUEID" val="13110"/>
</p:tagLst>
</file>

<file path=ppt/tags/tag318.xml><?xml version="1.0" encoding="utf-8"?>
<p:tagLst xmlns:p="http://schemas.openxmlformats.org/presentationml/2006/main">
  <p:tag name="AS_UNIQUEID" val="13190"/>
</p:tagLst>
</file>

<file path=ppt/tags/tag319.xml><?xml version="1.0" encoding="utf-8"?>
<p:tagLst xmlns:p="http://schemas.openxmlformats.org/presentationml/2006/main">
  <p:tag name="AS_UNIQUEID" val="13097"/>
</p:tagLst>
</file>

<file path=ppt/tags/tag32.xml><?xml version="1.0" encoding="utf-8"?>
<p:tagLst xmlns:p="http://schemas.openxmlformats.org/presentationml/2006/main">
  <p:tag name="AS_UNIQUEID" val="13347"/>
</p:tagLst>
</file>

<file path=ppt/tags/tag320.xml><?xml version="1.0" encoding="utf-8"?>
<p:tagLst xmlns:p="http://schemas.openxmlformats.org/presentationml/2006/main">
  <p:tag name="AS_UNIQUEID" val="13098"/>
</p:tagLst>
</file>

<file path=ppt/tags/tag321.xml><?xml version="1.0" encoding="utf-8"?>
<p:tagLst xmlns:p="http://schemas.openxmlformats.org/presentationml/2006/main">
  <p:tag name="AS_UNIQUEID" val="13099"/>
</p:tagLst>
</file>

<file path=ppt/tags/tag322.xml><?xml version="1.0" encoding="utf-8"?>
<p:tagLst xmlns:p="http://schemas.openxmlformats.org/presentationml/2006/main">
  <p:tag name="AS_UNIQUEID" val="13116"/>
</p:tagLst>
</file>

<file path=ppt/tags/tag323.xml><?xml version="1.0" encoding="utf-8"?>
<p:tagLst xmlns:p="http://schemas.openxmlformats.org/presentationml/2006/main">
  <p:tag name="AS_UNIQUEID" val="13121"/>
</p:tagLst>
</file>

<file path=ppt/tags/tag324.xml><?xml version="1.0" encoding="utf-8"?>
<p:tagLst xmlns:p="http://schemas.openxmlformats.org/presentationml/2006/main">
  <p:tag name="AS_UNIQUEID" val="13122"/>
</p:tagLst>
</file>

<file path=ppt/tags/tag325.xml><?xml version="1.0" encoding="utf-8"?>
<p:tagLst xmlns:p="http://schemas.openxmlformats.org/presentationml/2006/main">
  <p:tag name="AS_UNIQUEID" val="12806"/>
</p:tagLst>
</file>

<file path=ppt/tags/tag326.xml><?xml version="1.0" encoding="utf-8"?>
<p:tagLst xmlns:p="http://schemas.openxmlformats.org/presentationml/2006/main">
  <p:tag name="AS_UNIQUEID" val="12807"/>
  <p:tag name="KSO_WM_BEAUTIFY_FLAG" val=""/>
</p:tagLst>
</file>

<file path=ppt/tags/tag327.xml><?xml version="1.0" encoding="utf-8"?>
<p:tagLst xmlns:p="http://schemas.openxmlformats.org/presentationml/2006/main">
  <p:tag name="AS_UNIQUEID" val="12808"/>
  <p:tag name="KSO_WM_BEAUTIFY_FLAG" val=""/>
</p:tagLst>
</file>

<file path=ppt/tags/tag328.xml><?xml version="1.0" encoding="utf-8"?>
<p:tagLst xmlns:p="http://schemas.openxmlformats.org/presentationml/2006/main">
  <p:tag name="AS_UNIQUEID" val="12809"/>
  <p:tag name="KSO_WM_BEAUTIFY_FLAG" val=""/>
</p:tagLst>
</file>

<file path=ppt/tags/tag329.xml><?xml version="1.0" encoding="utf-8"?>
<p:tagLst xmlns:p="http://schemas.openxmlformats.org/presentationml/2006/main">
  <p:tag name="AS_UNIQUEID" val="12811"/>
  <p:tag name="KSO_WM_BEAUTIFY_FLAG" val=""/>
</p:tagLst>
</file>

<file path=ppt/tags/tag33.xml><?xml version="1.0" encoding="utf-8"?>
<p:tagLst xmlns:p="http://schemas.openxmlformats.org/presentationml/2006/main">
  <p:tag name="AS_UNIQUEID" val="13348"/>
</p:tagLst>
</file>

<file path=ppt/tags/tag330.xml><?xml version="1.0" encoding="utf-8"?>
<p:tagLst xmlns:p="http://schemas.openxmlformats.org/presentationml/2006/main">
  <p:tag name="AS_UNIQUEID" val="13123"/>
</p:tagLst>
</file>

<file path=ppt/tags/tag331.xml><?xml version="1.0" encoding="utf-8"?>
<p:tagLst xmlns:p="http://schemas.openxmlformats.org/presentationml/2006/main">
  <p:tag name="AS_UNIQUEID" val="13124"/>
</p:tagLst>
</file>

<file path=ppt/tags/tag332.xml><?xml version="1.0" encoding="utf-8"?>
<p:tagLst xmlns:p="http://schemas.openxmlformats.org/presentationml/2006/main">
  <p:tag name="AS_UNIQUEID" val="13125"/>
</p:tagLst>
</file>

<file path=ppt/tags/tag333.xml><?xml version="1.0" encoding="utf-8"?>
<p:tagLst xmlns:p="http://schemas.openxmlformats.org/presentationml/2006/main">
  <p:tag name="AS_UNIQUEID" val="13126"/>
</p:tagLst>
</file>

<file path=ppt/tags/tag334.xml><?xml version="1.0" encoding="utf-8"?>
<p:tagLst xmlns:p="http://schemas.openxmlformats.org/presentationml/2006/main">
  <p:tag name="AS_UNIQUEID" val="13127"/>
</p:tagLst>
</file>

<file path=ppt/tags/tag335.xml><?xml version="1.0" encoding="utf-8"?>
<p:tagLst xmlns:p="http://schemas.openxmlformats.org/presentationml/2006/main">
  <p:tag name="AS_UNIQUEID" val="13128"/>
</p:tagLst>
</file>

<file path=ppt/tags/tag336.xml><?xml version="1.0" encoding="utf-8"?>
<p:tagLst xmlns:p="http://schemas.openxmlformats.org/presentationml/2006/main">
  <p:tag name="AS_UNIQUEID" val="13129"/>
</p:tagLst>
</file>

<file path=ppt/tags/tag337.xml><?xml version="1.0" encoding="utf-8"?>
<p:tagLst xmlns:p="http://schemas.openxmlformats.org/presentationml/2006/main">
  <p:tag name="AS_UNIQUEID" val="13130"/>
</p:tagLst>
</file>

<file path=ppt/tags/tag338.xml><?xml version="1.0" encoding="utf-8"?>
<p:tagLst xmlns:p="http://schemas.openxmlformats.org/presentationml/2006/main">
  <p:tag name="AS_UNIQUEID" val="13190"/>
</p:tagLst>
</file>

<file path=ppt/tags/tag339.xml><?xml version="1.0" encoding="utf-8"?>
<p:tagLst xmlns:p="http://schemas.openxmlformats.org/presentationml/2006/main">
  <p:tag name="AS_UNIQUEID" val="13112"/>
</p:tagLst>
</file>

<file path=ppt/tags/tag34.xml><?xml version="1.0" encoding="utf-8"?>
<p:tagLst xmlns:p="http://schemas.openxmlformats.org/presentationml/2006/main">
  <p:tag name="AS_UNIQUEID" val="13350"/>
</p:tagLst>
</file>

<file path=ppt/tags/tag340.xml><?xml version="1.0" encoding="utf-8"?>
<p:tagLst xmlns:p="http://schemas.openxmlformats.org/presentationml/2006/main">
  <p:tag name="AS_UNIQUEID" val="13113"/>
</p:tagLst>
</file>

<file path=ppt/tags/tag341.xml><?xml version="1.0" encoding="utf-8"?>
<p:tagLst xmlns:p="http://schemas.openxmlformats.org/presentationml/2006/main">
  <p:tag name="AS_UNIQUEID" val="13114"/>
</p:tagLst>
</file>

<file path=ppt/tags/tag342.xml><?xml version="1.0" encoding="utf-8"?>
<p:tagLst xmlns:p="http://schemas.openxmlformats.org/presentationml/2006/main">
  <p:tag name="AS_UNIQUEID" val="12828"/>
</p:tagLst>
</file>

<file path=ppt/tags/tag343.xml><?xml version="1.0" encoding="utf-8"?>
<p:tagLst xmlns:p="http://schemas.openxmlformats.org/presentationml/2006/main">
  <p:tag name="AS_UNIQUEID" val="12829"/>
  <p:tag name="KSO_WM_BEAUTIFY_FLAG" val=""/>
</p:tagLst>
</file>

<file path=ppt/tags/tag344.xml><?xml version="1.0" encoding="utf-8"?>
<p:tagLst xmlns:p="http://schemas.openxmlformats.org/presentationml/2006/main">
  <p:tag name="AS_UNIQUEID" val="12830"/>
  <p:tag name="KSO_WM_BEAUTIFY_FLAG" val=""/>
</p:tagLst>
</file>

<file path=ppt/tags/tag345.xml><?xml version="1.0" encoding="utf-8"?>
<p:tagLst xmlns:p="http://schemas.openxmlformats.org/presentationml/2006/main">
  <p:tag name="AS_UNIQUEID" val="12831"/>
  <p:tag name="KSO_WM_BEAUTIFY_FLAG" val=""/>
</p:tagLst>
</file>

<file path=ppt/tags/tag346.xml><?xml version="1.0" encoding="utf-8"?>
<p:tagLst xmlns:p="http://schemas.openxmlformats.org/presentationml/2006/main">
  <p:tag name="AS_UNIQUEID" val="13141"/>
</p:tagLst>
</file>

<file path=ppt/tags/tag347.xml><?xml version="1.0" encoding="utf-8"?>
<p:tagLst xmlns:p="http://schemas.openxmlformats.org/presentationml/2006/main">
  <p:tag name="AS_UNIQUEID" val="12823"/>
</p:tagLst>
</file>

<file path=ppt/tags/tag348.xml><?xml version="1.0" encoding="utf-8"?>
<p:tagLst xmlns:p="http://schemas.openxmlformats.org/presentationml/2006/main">
  <p:tag name="AS_UNIQUEID" val="12824"/>
</p:tagLst>
</file>

<file path=ppt/tags/tag349.xml><?xml version="1.0" encoding="utf-8"?>
<p:tagLst xmlns:p="http://schemas.openxmlformats.org/presentationml/2006/main">
  <p:tag name="AS_UNIQUEID" val="12825"/>
  <p:tag name="KSO_WM_BEAUTIFY_FLAG" val=""/>
</p:tagLst>
</file>

<file path=ppt/tags/tag35.xml><?xml version="1.0" encoding="utf-8"?>
<p:tagLst xmlns:p="http://schemas.openxmlformats.org/presentationml/2006/main">
  <p:tag name="AS_UNIQUEID" val="13351"/>
</p:tagLst>
</file>

<file path=ppt/tags/tag350.xml><?xml version="1.0" encoding="utf-8"?>
<p:tagLst xmlns:p="http://schemas.openxmlformats.org/presentationml/2006/main">
  <p:tag name="AS_UNIQUEID" val="12826"/>
  <p:tag name="KSO_WM_BEAUTIFY_FLAG" val=""/>
</p:tagLst>
</file>

<file path=ppt/tags/tag351.xml><?xml version="1.0" encoding="utf-8"?>
<p:tagLst xmlns:p="http://schemas.openxmlformats.org/presentationml/2006/main">
  <p:tag name="AS_UNIQUEID" val="12827"/>
  <p:tag name="KSO_WM_BEAUTIFY_FLAG" val=""/>
</p:tagLst>
</file>

<file path=ppt/tags/tag352.xml><?xml version="1.0" encoding="utf-8"?>
<p:tagLst xmlns:p="http://schemas.openxmlformats.org/presentationml/2006/main">
  <p:tag name="AS_UNIQUEID" val="13142"/>
</p:tagLst>
</file>

<file path=ppt/tags/tag353.xml><?xml version="1.0" encoding="utf-8"?>
<p:tagLst xmlns:p="http://schemas.openxmlformats.org/presentationml/2006/main">
  <p:tag name="AS_UNIQUEID" val="13143"/>
</p:tagLst>
</file>

<file path=ppt/tags/tag354.xml><?xml version="1.0" encoding="utf-8"?>
<p:tagLst xmlns:p="http://schemas.openxmlformats.org/presentationml/2006/main">
  <p:tag name="AS_UNIQUEID" val="13144"/>
</p:tagLst>
</file>

<file path=ppt/tags/tag355.xml><?xml version="1.0" encoding="utf-8"?>
<p:tagLst xmlns:p="http://schemas.openxmlformats.org/presentationml/2006/main">
  <p:tag name="AS_UNIQUEID" val="13145"/>
</p:tagLst>
</file>

<file path=ppt/tags/tag356.xml><?xml version="1.0" encoding="utf-8"?>
<p:tagLst xmlns:p="http://schemas.openxmlformats.org/presentationml/2006/main">
  <p:tag name="AS_UNIQUEID" val="7721"/>
</p:tagLst>
</file>

<file path=ppt/tags/tag357.xml><?xml version="1.0" encoding="utf-8"?>
<p:tagLst xmlns:p="http://schemas.openxmlformats.org/presentationml/2006/main">
  <p:tag name="AS_UNIQUEID" val="13146"/>
</p:tagLst>
</file>

<file path=ppt/tags/tag358.xml><?xml version="1.0" encoding="utf-8"?>
<p:tagLst xmlns:p="http://schemas.openxmlformats.org/presentationml/2006/main">
  <p:tag name="AS_UNIQUEID" val="13116"/>
</p:tagLst>
</file>

<file path=ppt/tags/tag359.xml><?xml version="1.0" encoding="utf-8"?>
<p:tagLst xmlns:p="http://schemas.openxmlformats.org/presentationml/2006/main">
  <p:tag name="AS_UNIQUEID" val="13190"/>
</p:tagLst>
</file>

<file path=ppt/tags/tag36.xml><?xml version="1.0" encoding="utf-8"?>
<p:tagLst xmlns:p="http://schemas.openxmlformats.org/presentationml/2006/main">
  <p:tag name="AS_UNIQUEID" val="13352"/>
</p:tagLst>
</file>

<file path=ppt/tags/tag360.xml><?xml version="1.0" encoding="utf-8"?>
<p:tagLst xmlns:p="http://schemas.openxmlformats.org/presentationml/2006/main">
  <p:tag name="AS_UNIQUEID" val="13132"/>
</p:tagLst>
</file>

<file path=ppt/tags/tag361.xml><?xml version="1.0" encoding="utf-8"?>
<p:tagLst xmlns:p="http://schemas.openxmlformats.org/presentationml/2006/main">
  <p:tag name="AS_UNIQUEID" val="13133"/>
</p:tagLst>
</file>

<file path=ppt/tags/tag362.xml><?xml version="1.0" encoding="utf-8"?>
<p:tagLst xmlns:p="http://schemas.openxmlformats.org/presentationml/2006/main">
  <p:tag name="AS_UNIQUEID" val="13134"/>
</p:tagLst>
</file>

<file path=ppt/tags/tag363.xml><?xml version="1.0" encoding="utf-8"?>
<p:tagLst xmlns:p="http://schemas.openxmlformats.org/presentationml/2006/main">
  <p:tag name="AS_UNIQUEID" val="13157"/>
</p:tagLst>
</file>

<file path=ppt/tags/tag364.xml><?xml version="1.0" encoding="utf-8"?>
<p:tagLst xmlns:p="http://schemas.openxmlformats.org/presentationml/2006/main">
  <p:tag name="AS_UNIQUEID" val="13158"/>
</p:tagLst>
</file>

<file path=ppt/tags/tag365.xml><?xml version="1.0" encoding="utf-8"?>
<p:tagLst xmlns:p="http://schemas.openxmlformats.org/presentationml/2006/main">
  <p:tag name="AS_UNIQUEID" val="13159"/>
</p:tagLst>
</file>

<file path=ppt/tags/tag366.xml><?xml version="1.0" encoding="utf-8"?>
<p:tagLst xmlns:p="http://schemas.openxmlformats.org/presentationml/2006/main">
  <p:tag name="AS_UNIQUEID" val="13160"/>
</p:tagLst>
</file>

<file path=ppt/tags/tag367.xml><?xml version="1.0" encoding="utf-8"?>
<p:tagLst xmlns:p="http://schemas.openxmlformats.org/presentationml/2006/main">
  <p:tag name="AS_UNIQUEID" val="13161"/>
</p:tagLst>
</file>

<file path=ppt/tags/tag368.xml><?xml version="1.0" encoding="utf-8"?>
<p:tagLst xmlns:p="http://schemas.openxmlformats.org/presentationml/2006/main">
  <p:tag name="AS_UNIQUEID" val="13162"/>
</p:tagLst>
</file>

<file path=ppt/tags/tag369.xml><?xml version="1.0" encoding="utf-8"?>
<p:tagLst xmlns:p="http://schemas.openxmlformats.org/presentationml/2006/main">
  <p:tag name="AS_UNIQUEID" val="12843"/>
</p:tagLst>
</file>

<file path=ppt/tags/tag37.xml><?xml version="1.0" encoding="utf-8"?>
<p:tagLst xmlns:p="http://schemas.openxmlformats.org/presentationml/2006/main">
  <p:tag name="AS_UNIQUEID" val="13354"/>
</p:tagLst>
</file>

<file path=ppt/tags/tag370.xml><?xml version="1.0" encoding="utf-8"?>
<p:tagLst xmlns:p="http://schemas.openxmlformats.org/presentationml/2006/main">
  <p:tag name="AS_UNIQUEID" val="12844"/>
  <p:tag name="KSO_WM_BEAUTIFY_FLAG" val=""/>
</p:tagLst>
</file>

<file path=ppt/tags/tag371.xml><?xml version="1.0" encoding="utf-8"?>
<p:tagLst xmlns:p="http://schemas.openxmlformats.org/presentationml/2006/main">
  <p:tag name="AS_UNIQUEID" val="12845"/>
  <p:tag name="KSO_WM_BEAUTIFY_FLAG" val=""/>
</p:tagLst>
</file>

<file path=ppt/tags/tag372.xml><?xml version="1.0" encoding="utf-8"?>
<p:tagLst xmlns:p="http://schemas.openxmlformats.org/presentationml/2006/main">
  <p:tag name="AS_UNIQUEID" val="12827"/>
  <p:tag name="KSO_WM_BEAUTIFY_FLAG" val=""/>
</p:tagLst>
</file>

<file path=ppt/tags/tag373.xml><?xml version="1.0" encoding="utf-8"?>
<p:tagLst xmlns:p="http://schemas.openxmlformats.org/presentationml/2006/main">
  <p:tag name="AS_UNIQUEID" val="13116"/>
</p:tagLst>
</file>

<file path=ppt/tags/tag374.xml><?xml version="1.0" encoding="utf-8"?>
<p:tagLst xmlns:p="http://schemas.openxmlformats.org/presentationml/2006/main">
  <p:tag name="AS_UNIQUEID" val="13190"/>
</p:tagLst>
</file>

<file path=ppt/tags/tag375.xml><?xml version="1.0" encoding="utf-8"?>
<p:tagLst xmlns:p="http://schemas.openxmlformats.org/presentationml/2006/main">
  <p:tag name="AS_UNIQUEID" val="13148"/>
</p:tagLst>
</file>

<file path=ppt/tags/tag376.xml><?xml version="1.0" encoding="utf-8"?>
<p:tagLst xmlns:p="http://schemas.openxmlformats.org/presentationml/2006/main">
  <p:tag name="AS_UNIQUEID" val="13149"/>
</p:tagLst>
</file>

<file path=ppt/tags/tag377.xml><?xml version="1.0" encoding="utf-8"?>
<p:tagLst xmlns:p="http://schemas.openxmlformats.org/presentationml/2006/main">
  <p:tag name="AS_UNIQUEID" val="13150"/>
</p:tagLst>
</file>

<file path=ppt/tags/tag378.xml><?xml version="1.0" encoding="utf-8"?>
<p:tagLst xmlns:p="http://schemas.openxmlformats.org/presentationml/2006/main">
  <p:tag name="AS_UNIQUEID" val="13173"/>
</p:tagLst>
</file>

<file path=ppt/tags/tag379.xml><?xml version="1.0" encoding="utf-8"?>
<p:tagLst xmlns:p="http://schemas.openxmlformats.org/presentationml/2006/main">
  <p:tag name="AS_UNIQUEID" val="13174"/>
</p:tagLst>
</file>

<file path=ppt/tags/tag38.xml><?xml version="1.0" encoding="utf-8"?>
<p:tagLst xmlns:p="http://schemas.openxmlformats.org/presentationml/2006/main">
  <p:tag name="AS_UNIQUEID" val="13355"/>
</p:tagLst>
</file>

<file path=ppt/tags/tag380.xml><?xml version="1.0" encoding="utf-8"?>
<p:tagLst xmlns:p="http://schemas.openxmlformats.org/presentationml/2006/main">
  <p:tag name="AS_UNIQUEID" val="13175"/>
</p:tagLst>
</file>

<file path=ppt/tags/tag381.xml><?xml version="1.0" encoding="utf-8"?>
<p:tagLst xmlns:p="http://schemas.openxmlformats.org/presentationml/2006/main">
  <p:tag name="AS_UNIQUEID" val="13176"/>
</p:tagLst>
</file>

<file path=ppt/tags/tag382.xml><?xml version="1.0" encoding="utf-8"?>
<p:tagLst xmlns:p="http://schemas.openxmlformats.org/presentationml/2006/main">
  <p:tag name="AS_UNIQUEID" val="13177"/>
</p:tagLst>
</file>

<file path=ppt/tags/tag383.xml><?xml version="1.0" encoding="utf-8"?>
<p:tagLst xmlns:p="http://schemas.openxmlformats.org/presentationml/2006/main">
  <p:tag name="AS_UNIQUEID" val="13178"/>
</p:tagLst>
</file>

<file path=ppt/tags/tag384.xml><?xml version="1.0" encoding="utf-8"?>
<p:tagLst xmlns:p="http://schemas.openxmlformats.org/presentationml/2006/main">
  <p:tag name="AS_UNIQUEID" val="13179"/>
</p:tagLst>
</file>

<file path=ppt/tags/tag385.xml><?xml version="1.0" encoding="utf-8"?>
<p:tagLst xmlns:p="http://schemas.openxmlformats.org/presentationml/2006/main">
  <p:tag name="AS_UNIQUEID" val="13180"/>
</p:tagLst>
</file>

<file path=ppt/tags/tag386.xml><?xml version="1.0" encoding="utf-8"?>
<p:tagLst xmlns:p="http://schemas.openxmlformats.org/presentationml/2006/main">
  <p:tag name="AS_UNIQUEID" val="13181"/>
</p:tagLst>
</file>

<file path=ppt/tags/tag387.xml><?xml version="1.0" encoding="utf-8"?>
<p:tagLst xmlns:p="http://schemas.openxmlformats.org/presentationml/2006/main">
  <p:tag name="AS_UNIQUEID" val="12857"/>
  <p:tag name="KSO_WM_BEAUTIFY_FLAG" val=""/>
</p:tagLst>
</file>

<file path=ppt/tags/tag388.xml><?xml version="1.0" encoding="utf-8"?>
<p:tagLst xmlns:p="http://schemas.openxmlformats.org/presentationml/2006/main">
  <p:tag name="AS_UNIQUEID" val="12858"/>
</p:tagLst>
</file>

<file path=ppt/tags/tag389.xml><?xml version="1.0" encoding="utf-8"?>
<p:tagLst xmlns:p="http://schemas.openxmlformats.org/presentationml/2006/main">
  <p:tag name="AS_UNIQUEID" val="12859"/>
  <p:tag name="KSO_WM_BEAUTIFY_FLAG" val=""/>
</p:tagLst>
</file>

<file path=ppt/tags/tag39.xml><?xml version="1.0" encoding="utf-8"?>
<p:tagLst xmlns:p="http://schemas.openxmlformats.org/presentationml/2006/main">
  <p:tag name="AS_UNIQUEID" val="13356"/>
</p:tagLst>
</file>

<file path=ppt/tags/tag390.xml><?xml version="1.0" encoding="utf-8"?>
<p:tagLst xmlns:p="http://schemas.openxmlformats.org/presentationml/2006/main">
  <p:tag name="AS_UNIQUEID" val="12860"/>
  <p:tag name="KSO_WM_BEAUTIFY_FLAG" val=""/>
</p:tagLst>
</file>

<file path=ppt/tags/tag391.xml><?xml version="1.0" encoding="utf-8"?>
<p:tagLst xmlns:p="http://schemas.openxmlformats.org/presentationml/2006/main">
  <p:tag name="AS_UNIQUEID" val="13116"/>
</p:tagLst>
</file>

<file path=ppt/tags/tag392.xml><?xml version="1.0" encoding="utf-8"?>
<p:tagLst xmlns:p="http://schemas.openxmlformats.org/presentationml/2006/main">
  <p:tag name="AS_UNIQUEID" val="13190"/>
</p:tagLst>
</file>

<file path=ppt/tags/tag393.xml><?xml version="1.0" encoding="utf-8"?>
<p:tagLst xmlns:p="http://schemas.openxmlformats.org/presentationml/2006/main">
  <p:tag name="AS_UNIQUEID" val="13164"/>
</p:tagLst>
</file>

<file path=ppt/tags/tag394.xml><?xml version="1.0" encoding="utf-8"?>
<p:tagLst xmlns:p="http://schemas.openxmlformats.org/presentationml/2006/main">
  <p:tag name="AS_UNIQUEID" val="13165"/>
</p:tagLst>
</file>

<file path=ppt/tags/tag395.xml><?xml version="1.0" encoding="utf-8"?>
<p:tagLst xmlns:p="http://schemas.openxmlformats.org/presentationml/2006/main">
  <p:tag name="AS_UNIQUEID" val="13166"/>
</p:tagLst>
</file>

<file path=ppt/tags/tag396.xml><?xml version="1.0" encoding="utf-8"?>
<p:tagLst xmlns:p="http://schemas.openxmlformats.org/presentationml/2006/main">
  <p:tag name="AS_UNIQUEID" val="7464"/>
</p:tagLst>
</file>

<file path=ppt/tags/tag397.xml><?xml version="1.0" encoding="utf-8"?>
<p:tagLst xmlns:p="http://schemas.openxmlformats.org/presentationml/2006/main">
  <p:tag name="AS_UNIQUEID" val="7465"/>
</p:tagLst>
</file>

<file path=ppt/tags/tag398.xml><?xml version="1.0" encoding="utf-8"?>
<p:tagLst xmlns:p="http://schemas.openxmlformats.org/presentationml/2006/main">
  <p:tag name="AS_UNIQUEID" val="7466"/>
</p:tagLst>
</file>

<file path=ppt/tags/tag399.xml><?xml version="1.0" encoding="utf-8"?>
<p:tagLst xmlns:p="http://schemas.openxmlformats.org/presentationml/2006/main">
  <p:tag name="AS_UNIQUEID" val="7467"/>
</p:tagLst>
</file>

<file path=ppt/tags/tag4.xml><?xml version="1.0" encoding="utf-8"?>
<p:tagLst xmlns:p="http://schemas.openxmlformats.org/presentationml/2006/main">
  <p:tag name="AS_UNIQUEID" val="13314"/>
</p:tagLst>
</file>

<file path=ppt/tags/tag40.xml><?xml version="1.0" encoding="utf-8"?>
<p:tagLst xmlns:p="http://schemas.openxmlformats.org/presentationml/2006/main">
  <p:tag name="AS_UNIQUEID" val="13357"/>
</p:tagLst>
</file>

<file path=ppt/tags/tag400.xml><?xml version="1.0" encoding="utf-8"?>
<p:tagLst xmlns:p="http://schemas.openxmlformats.org/presentationml/2006/main">
  <p:tag name="AS_UNIQUEID" val="65"/>
</p:tagLst>
</file>

<file path=ppt/tags/tag401.xml><?xml version="1.0" encoding="utf-8"?>
<p:tagLst xmlns:p="http://schemas.openxmlformats.org/presentationml/2006/main">
  <p:tag name="AS_UNIQUEID" val="272"/>
</p:tagLst>
</file>

<file path=ppt/tags/tag402.xml><?xml version="1.0" encoding="utf-8"?>
<p:tagLst xmlns:p="http://schemas.openxmlformats.org/presentationml/2006/main">
  <p:tag name="AS_UNIQUEID" val="2427"/>
</p:tagLst>
</file>

<file path=ppt/tags/tag403.xml><?xml version="1.0" encoding="utf-8"?>
<p:tagLst xmlns:p="http://schemas.openxmlformats.org/presentationml/2006/main">
  <p:tag name="AS_UNIQUEID" val="13101"/>
</p:tagLst>
</file>

<file path=ppt/tags/tag404.xml><?xml version="1.0" encoding="utf-8"?>
<p:tagLst xmlns:p="http://schemas.openxmlformats.org/presentationml/2006/main">
  <p:tag name="AS_UNIQUEID" val="13190"/>
</p:tagLst>
</file>

<file path=ppt/tags/tag405.xml><?xml version="1.0" encoding="utf-8"?>
<p:tagLst xmlns:p="http://schemas.openxmlformats.org/presentationml/2006/main">
  <p:tag name="AS_UNIQUEID" val="13215"/>
</p:tagLst>
</file>

<file path=ppt/tags/tag406.xml><?xml version="1.0" encoding="utf-8"?>
<p:tagLst xmlns:p="http://schemas.openxmlformats.org/presentationml/2006/main">
  <p:tag name="AS_UNIQUEID" val="13216"/>
</p:tagLst>
</file>

<file path=ppt/tags/tag407.xml><?xml version="1.0" encoding="utf-8"?>
<p:tagLst xmlns:p="http://schemas.openxmlformats.org/presentationml/2006/main">
  <p:tag name="AS_UNIQUEID" val="13217"/>
</p:tagLst>
</file>

<file path=ppt/tags/tag408.xml><?xml version="1.0" encoding="utf-8"?>
<p:tagLst xmlns:p="http://schemas.openxmlformats.org/presentationml/2006/main">
  <p:tag name="AS_UNIQUEID" val="13101"/>
</p:tagLst>
</file>

<file path=ppt/tags/tag409.xml><?xml version="1.0" encoding="utf-8"?>
<p:tagLst xmlns:p="http://schemas.openxmlformats.org/presentationml/2006/main">
  <p:tag name="AS_UNIQUEID" val="13208"/>
</p:tagLst>
</file>

<file path=ppt/tags/tag41.xml><?xml version="1.0" encoding="utf-8"?>
<p:tagLst xmlns:p="http://schemas.openxmlformats.org/presentationml/2006/main">
  <p:tag name="AS_UNIQUEID" val="13358"/>
</p:tagLst>
</file>

<file path=ppt/tags/tag410.xml><?xml version="1.0" encoding="utf-8"?>
<p:tagLst xmlns:p="http://schemas.openxmlformats.org/presentationml/2006/main">
  <p:tag name="AS_UNIQUEID" val="13209"/>
</p:tagLst>
</file>

<file path=ppt/tags/tag411.xml><?xml version="1.0" encoding="utf-8"?>
<p:tagLst xmlns:p="http://schemas.openxmlformats.org/presentationml/2006/main">
  <p:tag name="AS_UNIQUEID" val="13210"/>
</p:tagLst>
</file>

<file path=ppt/tags/tag412.xml><?xml version="1.0" encoding="utf-8"?>
<p:tagLst xmlns:p="http://schemas.openxmlformats.org/presentationml/2006/main">
  <p:tag name="AS_UNIQUEID" val="13227"/>
</p:tagLst>
</file>

<file path=ppt/tags/tag413.xml><?xml version="1.0" encoding="utf-8"?>
<p:tagLst xmlns:p="http://schemas.openxmlformats.org/presentationml/2006/main">
  <p:tag name="AS_UNIQUEID" val="13228"/>
  <p:tag name="TABLE_ENDDRAG_ORIGIN_RECT" val="901*385"/>
  <p:tag name="TABLE_ENDDRAG_RECT" val="29*103*901*385"/>
</p:tagLst>
</file>

<file path=ppt/tags/tag414.xml><?xml version="1.0" encoding="utf-8"?>
<p:tagLst xmlns:p="http://schemas.openxmlformats.org/presentationml/2006/main">
  <p:tag name="AS_UNIQUEID" val="13229"/>
</p:tagLst>
</file>

<file path=ppt/tags/tag415.xml><?xml version="1.0" encoding="utf-8"?>
<p:tagLst xmlns:p="http://schemas.openxmlformats.org/presentationml/2006/main">
  <p:tag name="AS_UNIQUEID" val="13230"/>
</p:tagLst>
</file>

<file path=ppt/tags/tag416.xml><?xml version="1.0" encoding="utf-8"?>
<p:tagLst xmlns:p="http://schemas.openxmlformats.org/presentationml/2006/main">
  <p:tag name="AS_UNIQUEID" val="13231"/>
</p:tagLst>
</file>

<file path=ppt/tags/tag417.xml><?xml version="1.0" encoding="utf-8"?>
<p:tagLst xmlns:p="http://schemas.openxmlformats.org/presentationml/2006/main">
  <p:tag name="AS_UNIQUEID" val="13233"/>
</p:tagLst>
</file>

<file path=ppt/tags/tag418.xml><?xml version="1.0" encoding="utf-8"?>
<p:tagLst xmlns:p="http://schemas.openxmlformats.org/presentationml/2006/main">
  <p:tag name="AS_UNIQUEID" val="13234"/>
</p:tagLst>
</file>

<file path=ppt/tags/tag419.xml><?xml version="1.0" encoding="utf-8"?>
<p:tagLst xmlns:p="http://schemas.openxmlformats.org/presentationml/2006/main">
  <p:tag name="AS_UNIQUEID" val="13235"/>
</p:tagLst>
</file>

<file path=ppt/tags/tag42.xml><?xml version="1.0" encoding="utf-8"?>
<p:tagLst xmlns:p="http://schemas.openxmlformats.org/presentationml/2006/main">
  <p:tag name="AS_UNIQUEID" val="13359"/>
</p:tagLst>
</file>

<file path=ppt/tags/tag420.xml><?xml version="1.0" encoding="utf-8"?>
<p:tagLst xmlns:p="http://schemas.openxmlformats.org/presentationml/2006/main">
  <p:tag name="AS_UNIQUEID" val="13236"/>
</p:tagLst>
</file>

<file path=ppt/tags/tag421.xml><?xml version="1.0" encoding="utf-8"?>
<p:tagLst xmlns:p="http://schemas.openxmlformats.org/presentationml/2006/main">
  <p:tag name="AS_UNIQUEID" val="13237"/>
</p:tagLst>
</file>

<file path=ppt/tags/tag422.xml><?xml version="1.0" encoding="utf-8"?>
<p:tagLst xmlns:p="http://schemas.openxmlformats.org/presentationml/2006/main">
  <p:tag name="AS_UNIQUEID" val="13238"/>
</p:tagLst>
</file>

<file path=ppt/tags/tag423.xml><?xml version="1.0" encoding="utf-8"?>
<p:tagLst xmlns:p="http://schemas.openxmlformats.org/presentationml/2006/main">
  <p:tag name="AS_UNIQUEID" val="13239"/>
</p:tagLst>
</file>

<file path=ppt/tags/tag424.xml><?xml version="1.0" encoding="utf-8"?>
<p:tagLst xmlns:p="http://schemas.openxmlformats.org/presentationml/2006/main">
  <p:tag name="AS_UNIQUEID" val="13240"/>
</p:tagLst>
</file>

<file path=ppt/tags/tag425.xml><?xml version="1.0" encoding="utf-8"?>
<p:tagLst xmlns:p="http://schemas.openxmlformats.org/presentationml/2006/main">
  <p:tag name="AS_UNIQUEID" val="13241"/>
</p:tagLst>
</file>

<file path=ppt/tags/tag426.xml><?xml version="1.0" encoding="utf-8"?>
<p:tagLst xmlns:p="http://schemas.openxmlformats.org/presentationml/2006/main">
  <p:tag name="AS_UNIQUEID" val="13242"/>
</p:tagLst>
</file>

<file path=ppt/tags/tag427.xml><?xml version="1.0" encoding="utf-8"?>
<p:tagLst xmlns:p="http://schemas.openxmlformats.org/presentationml/2006/main">
  <p:tag name="AS_UNIQUEID" val="13243"/>
</p:tagLst>
</file>

<file path=ppt/tags/tag428.xml><?xml version="1.0" encoding="utf-8"?>
<p:tagLst xmlns:p="http://schemas.openxmlformats.org/presentationml/2006/main">
  <p:tag name="AS_UNIQUEID" val="13244"/>
</p:tagLst>
</file>

<file path=ppt/tags/tag429.xml><?xml version="1.0" encoding="utf-8"?>
<p:tagLst xmlns:p="http://schemas.openxmlformats.org/presentationml/2006/main">
  <p:tag name="AS_UNIQUEID" val="13245"/>
</p:tagLst>
</file>

<file path=ppt/tags/tag43.xml><?xml version="1.0" encoding="utf-8"?>
<p:tagLst xmlns:p="http://schemas.openxmlformats.org/presentationml/2006/main">
  <p:tag name="AS_UNIQUEID" val="13361"/>
</p:tagLst>
</file>

<file path=ppt/tags/tag430.xml><?xml version="1.0" encoding="utf-8"?>
<p:tagLst xmlns:p="http://schemas.openxmlformats.org/presentationml/2006/main">
  <p:tag name="AS_UNIQUEID" val="13101"/>
</p:tagLst>
</file>

<file path=ppt/tags/tag431.xml><?xml version="1.0" encoding="utf-8"?>
<p:tagLst xmlns:p="http://schemas.openxmlformats.org/presentationml/2006/main">
  <p:tag name="AS_UNIQUEID" val="13473"/>
</p:tagLst>
</file>

<file path=ppt/tags/tag432.xml><?xml version="1.0" encoding="utf-8"?>
<p:tagLst xmlns:p="http://schemas.openxmlformats.org/presentationml/2006/main">
  <p:tag name="AS_UNIQUEID" val="13220"/>
</p:tagLst>
</file>

<file path=ppt/tags/tag433.xml><?xml version="1.0" encoding="utf-8"?>
<p:tagLst xmlns:p="http://schemas.openxmlformats.org/presentationml/2006/main">
  <p:tag name="AS_UNIQUEID" val="13221"/>
</p:tagLst>
</file>

<file path=ppt/tags/tag434.xml><?xml version="1.0" encoding="utf-8"?>
<p:tagLst xmlns:p="http://schemas.openxmlformats.org/presentationml/2006/main">
  <p:tag name="AS_UNIQUEID" val="13222"/>
</p:tagLst>
</file>

<file path=ppt/tags/tag435.xml><?xml version="1.0" encoding="utf-8"?>
<p:tagLst xmlns:p="http://schemas.openxmlformats.org/presentationml/2006/main">
  <p:tag name="AS_UNIQUEID" val="13255"/>
  <p:tag name="TABLE_ENDDRAG_ORIGIN_RECT" val="901*385"/>
  <p:tag name="TABLE_ENDDRAG_RECT" val="29*103*901*385"/>
</p:tagLst>
</file>

<file path=ppt/tags/tag436.xml><?xml version="1.0" encoding="utf-8"?>
<p:tagLst xmlns:p="http://schemas.openxmlformats.org/presentationml/2006/main">
  <p:tag name="AS_UNIQUEID" val="13258"/>
</p:tagLst>
</file>

<file path=ppt/tags/tag437.xml><?xml version="1.0" encoding="utf-8"?>
<p:tagLst xmlns:p="http://schemas.openxmlformats.org/presentationml/2006/main">
  <p:tag name="AS_UNIQUEID" val="13259"/>
</p:tagLst>
</file>

<file path=ppt/tags/tag438.xml><?xml version="1.0" encoding="utf-8"?>
<p:tagLst xmlns:p="http://schemas.openxmlformats.org/presentationml/2006/main">
  <p:tag name="AS_UNIQUEID" val="13260"/>
</p:tagLst>
</file>

<file path=ppt/tags/tag439.xml><?xml version="1.0" encoding="utf-8"?>
<p:tagLst xmlns:p="http://schemas.openxmlformats.org/presentationml/2006/main">
  <p:tag name="AS_UNIQUEID" val="13261"/>
</p:tagLst>
</file>

<file path=ppt/tags/tag44.xml><?xml version="1.0" encoding="utf-8"?>
<p:tagLst xmlns:p="http://schemas.openxmlformats.org/presentationml/2006/main">
  <p:tag name="AS_UNIQUEID" val="13362"/>
</p:tagLst>
</file>

<file path=ppt/tags/tag440.xml><?xml version="1.0" encoding="utf-8"?>
<p:tagLst xmlns:p="http://schemas.openxmlformats.org/presentationml/2006/main">
  <p:tag name="AS_UNIQUEID" val="13262"/>
</p:tagLst>
</file>

<file path=ppt/tags/tag441.xml><?xml version="1.0" encoding="utf-8"?>
<p:tagLst xmlns:p="http://schemas.openxmlformats.org/presentationml/2006/main">
  <p:tag name="AS_UNIQUEID" val="13263"/>
</p:tagLst>
</file>

<file path=ppt/tags/tag442.xml><?xml version="1.0" encoding="utf-8"?>
<p:tagLst xmlns:p="http://schemas.openxmlformats.org/presentationml/2006/main">
  <p:tag name="AS_UNIQUEID" val="13264"/>
</p:tagLst>
</file>

<file path=ppt/tags/tag443.xml><?xml version="1.0" encoding="utf-8"?>
<p:tagLst xmlns:p="http://schemas.openxmlformats.org/presentationml/2006/main">
  <p:tag name="AS_UNIQUEID" val="13265"/>
</p:tagLst>
</file>

<file path=ppt/tags/tag444.xml><?xml version="1.0" encoding="utf-8"?>
<p:tagLst xmlns:p="http://schemas.openxmlformats.org/presentationml/2006/main">
  <p:tag name="AS_UNIQUEID" val="13266"/>
</p:tagLst>
</file>

<file path=ppt/tags/tag445.xml><?xml version="1.0" encoding="utf-8"?>
<p:tagLst xmlns:p="http://schemas.openxmlformats.org/presentationml/2006/main">
  <p:tag name="AS_UNIQUEID" val="13267"/>
</p:tagLst>
</file>

<file path=ppt/tags/tag446.xml><?xml version="1.0" encoding="utf-8"?>
<p:tagLst xmlns:p="http://schemas.openxmlformats.org/presentationml/2006/main">
  <p:tag name="AS_UNIQUEID" val="13227"/>
</p:tagLst>
</file>

<file path=ppt/tags/tag447.xml><?xml version="1.0" encoding="utf-8"?>
<p:tagLst xmlns:p="http://schemas.openxmlformats.org/presentationml/2006/main">
  <p:tag name="AS_UNIQUEID" val="13231"/>
</p:tagLst>
</file>

<file path=ppt/tags/tag448.xml><?xml version="1.0" encoding="utf-8"?>
<p:tagLst xmlns:p="http://schemas.openxmlformats.org/presentationml/2006/main">
  <p:tag name="AS_UNIQUEID" val="13101"/>
</p:tagLst>
</file>

<file path=ppt/tags/tag449.xml><?xml version="1.0" encoding="utf-8"?>
<p:tagLst xmlns:p="http://schemas.openxmlformats.org/presentationml/2006/main">
  <p:tag name="AS_UNIQUEID" val="13247"/>
</p:tagLst>
</file>

<file path=ppt/tags/tag45.xml><?xml version="1.0" encoding="utf-8"?>
<p:tagLst xmlns:p="http://schemas.openxmlformats.org/presentationml/2006/main">
  <p:tag name="AS_UNIQUEID" val="13363"/>
</p:tagLst>
</file>

<file path=ppt/tags/tag450.xml><?xml version="1.0" encoding="utf-8"?>
<p:tagLst xmlns:p="http://schemas.openxmlformats.org/presentationml/2006/main">
  <p:tag name="AS_UNIQUEID" val="13248"/>
</p:tagLst>
</file>

<file path=ppt/tags/tag451.xml><?xml version="1.0" encoding="utf-8"?>
<p:tagLst xmlns:p="http://schemas.openxmlformats.org/presentationml/2006/main">
  <p:tag name="AS_UNIQUEID" val="13249"/>
</p:tagLst>
</file>

<file path=ppt/tags/tag452.xml><?xml version="1.0" encoding="utf-8"?>
<p:tagLst xmlns:p="http://schemas.openxmlformats.org/presentationml/2006/main">
  <p:tag name="AS_UNIQUEID" val="13276"/>
</p:tagLst>
</file>

<file path=ppt/tags/tag453.xml><?xml version="1.0" encoding="utf-8"?>
<p:tagLst xmlns:p="http://schemas.openxmlformats.org/presentationml/2006/main">
  <p:tag name="AS_UNIQUEID" val="13278"/>
</p:tagLst>
</file>

<file path=ppt/tags/tag454.xml><?xml version="1.0" encoding="utf-8"?>
<p:tagLst xmlns:p="http://schemas.openxmlformats.org/presentationml/2006/main">
  <p:tag name="AS_UNIQUEID" val="13101"/>
</p:tagLst>
</file>

<file path=ppt/tags/tag455.xml><?xml version="1.0" encoding="utf-8"?>
<p:tagLst xmlns:p="http://schemas.openxmlformats.org/presentationml/2006/main">
  <p:tag name="AS_UNIQUEID" val="13269"/>
</p:tagLst>
</file>

<file path=ppt/tags/tag456.xml><?xml version="1.0" encoding="utf-8"?>
<p:tagLst xmlns:p="http://schemas.openxmlformats.org/presentationml/2006/main">
  <p:tag name="AS_UNIQUEID" val="13270"/>
</p:tagLst>
</file>

<file path=ppt/tags/tag457.xml><?xml version="1.0" encoding="utf-8"?>
<p:tagLst xmlns:p="http://schemas.openxmlformats.org/presentationml/2006/main">
  <p:tag name="AS_UNIQUEID" val="13271"/>
</p:tagLst>
</file>

<file path=ppt/tags/tag458.xml><?xml version="1.0" encoding="utf-8"?>
<p:tagLst xmlns:p="http://schemas.openxmlformats.org/presentationml/2006/main">
  <p:tag name="AS_UNIQUEID" val="13197"/>
</p:tagLst>
</file>

<file path=ppt/tags/tag459.xml><?xml version="1.0" encoding="utf-8"?>
<p:tagLst xmlns:p="http://schemas.openxmlformats.org/presentationml/2006/main">
  <p:tag name="AS_UNIQUEID" val="13201"/>
</p:tagLst>
</file>

<file path=ppt/tags/tag46.xml><?xml version="1.0" encoding="utf-8"?>
<p:tagLst xmlns:p="http://schemas.openxmlformats.org/presentationml/2006/main">
  <p:tag name="AS_UNIQUEID" val="13364"/>
</p:tagLst>
</file>

<file path=ppt/tags/tag460.xml><?xml version="1.0" encoding="utf-8"?>
<p:tagLst xmlns:p="http://schemas.openxmlformats.org/presentationml/2006/main">
  <p:tag name="AS_UNIQUEID" val="13202"/>
</p:tagLst>
</file>

<file path=ppt/tags/tag461.xml><?xml version="1.0" encoding="utf-8"?>
<p:tagLst xmlns:p="http://schemas.openxmlformats.org/presentationml/2006/main">
  <p:tag name="AS_UNIQUEID" val="13203"/>
</p:tagLst>
</file>

<file path=ppt/tags/tag462.xml><?xml version="1.0" encoding="utf-8"?>
<p:tagLst xmlns:p="http://schemas.openxmlformats.org/presentationml/2006/main">
  <p:tag name="AS_UNIQUEID" val="13204"/>
</p:tagLst>
</file>

<file path=ppt/tags/tag463.xml><?xml version="1.0" encoding="utf-8"?>
<p:tagLst xmlns:p="http://schemas.openxmlformats.org/presentationml/2006/main">
  <p:tag name="AS_UNIQUEID" val="13205"/>
</p:tagLst>
</file>

<file path=ppt/tags/tag464.xml><?xml version="1.0" encoding="utf-8"?>
<p:tagLst xmlns:p="http://schemas.openxmlformats.org/presentationml/2006/main">
  <p:tag name="AS_UNIQUEID" val="13206"/>
</p:tagLst>
</file>

<file path=ppt/tags/tag465.xml><?xml version="1.0" encoding="utf-8"?>
<p:tagLst xmlns:p="http://schemas.openxmlformats.org/presentationml/2006/main">
  <p:tag name="AS_UNIQUEID" val="13193"/>
</p:tagLst>
</file>

<file path=ppt/tags/tag466.xml><?xml version="1.0" encoding="utf-8"?>
<p:tagLst xmlns:p="http://schemas.openxmlformats.org/presentationml/2006/main">
  <p:tag name="AS_UNIQUEID" val="13194"/>
</p:tagLst>
</file>

<file path=ppt/tags/tag467.xml><?xml version="1.0" encoding="utf-8"?>
<p:tagLst xmlns:p="http://schemas.openxmlformats.org/presentationml/2006/main">
  <p:tag name="AS_UNIQUEID" val="13195"/>
</p:tagLst>
</file>

<file path=ppt/tags/tag468.xml><?xml version="1.0" encoding="utf-8"?>
<p:tagLst xmlns:p="http://schemas.openxmlformats.org/presentationml/2006/main">
  <p:tag name="AS_UNIQUEID" val="13284"/>
</p:tagLst>
</file>

<file path=ppt/tags/tag469.xml><?xml version="1.0" encoding="utf-8"?>
<p:tagLst xmlns:p="http://schemas.openxmlformats.org/presentationml/2006/main">
  <p:tag name="AS_UNIQUEID" val="13288"/>
</p:tagLst>
</file>

<file path=ppt/tags/tag47.xml><?xml version="1.0" encoding="utf-8"?>
<p:tagLst xmlns:p="http://schemas.openxmlformats.org/presentationml/2006/main">
  <p:tag name="AS_UNIQUEID" val="13365"/>
</p:tagLst>
</file>

<file path=ppt/tags/tag470.xml><?xml version="1.0" encoding="utf-8"?>
<p:tagLst xmlns:p="http://schemas.openxmlformats.org/presentationml/2006/main">
  <p:tag name="AS_UNIQUEID" val="13289"/>
</p:tagLst>
</file>

<file path=ppt/tags/tag471.xml><?xml version="1.0" encoding="utf-8"?>
<p:tagLst xmlns:p="http://schemas.openxmlformats.org/presentationml/2006/main">
  <p:tag name="AS_UNIQUEID" val="13290"/>
</p:tagLst>
</file>

<file path=ppt/tags/tag472.xml><?xml version="1.0" encoding="utf-8"?>
<p:tagLst xmlns:p="http://schemas.openxmlformats.org/presentationml/2006/main">
  <p:tag name="AS_UNIQUEID" val="13291"/>
</p:tagLst>
</file>

<file path=ppt/tags/tag473.xml><?xml version="1.0" encoding="utf-8"?>
<p:tagLst xmlns:p="http://schemas.openxmlformats.org/presentationml/2006/main">
  <p:tag name="AS_UNIQUEID" val="13292"/>
</p:tagLst>
</file>

<file path=ppt/tags/tag474.xml><?xml version="1.0" encoding="utf-8"?>
<p:tagLst xmlns:p="http://schemas.openxmlformats.org/presentationml/2006/main">
  <p:tag name="AS_UNIQUEID" val="13280"/>
</p:tagLst>
</file>

<file path=ppt/tags/tag475.xml><?xml version="1.0" encoding="utf-8"?>
<p:tagLst xmlns:p="http://schemas.openxmlformats.org/presentationml/2006/main">
  <p:tag name="AS_UNIQUEID" val="13281"/>
</p:tagLst>
</file>

<file path=ppt/tags/tag476.xml><?xml version="1.0" encoding="utf-8"?>
<p:tagLst xmlns:p="http://schemas.openxmlformats.org/presentationml/2006/main">
  <p:tag name="AS_UNIQUEID" val="13282"/>
</p:tagLst>
</file>

<file path=ppt/tags/tag477.xml><?xml version="1.0" encoding="utf-8"?>
<p:tagLst xmlns:p="http://schemas.openxmlformats.org/presentationml/2006/main">
  <p:tag name="AS_UNIQUEID" val="13284"/>
</p:tagLst>
</file>

<file path=ppt/tags/tag478.xml><?xml version="1.0" encoding="utf-8"?>
<p:tagLst xmlns:p="http://schemas.openxmlformats.org/presentationml/2006/main">
  <p:tag name="AS_UNIQUEID" val="13288"/>
</p:tagLst>
</file>

<file path=ppt/tags/tag479.xml><?xml version="1.0" encoding="utf-8"?>
<p:tagLst xmlns:p="http://schemas.openxmlformats.org/presentationml/2006/main">
  <p:tag name="AS_UNIQUEID" val="13289"/>
</p:tagLst>
</file>

<file path=ppt/tags/tag48.xml><?xml version="1.0" encoding="utf-8"?>
<p:tagLst xmlns:p="http://schemas.openxmlformats.org/presentationml/2006/main">
  <p:tag name="AS_UNIQUEID" val="13366"/>
</p:tagLst>
</file>

<file path=ppt/tags/tag480.xml><?xml version="1.0" encoding="utf-8"?>
<p:tagLst xmlns:p="http://schemas.openxmlformats.org/presentationml/2006/main">
  <p:tag name="AS_UNIQUEID" val="13305"/>
</p:tagLst>
</file>

<file path=ppt/tags/tag481.xml><?xml version="1.0" encoding="utf-8"?>
<p:tagLst xmlns:p="http://schemas.openxmlformats.org/presentationml/2006/main">
  <p:tag name="AS_UNIQUEID" val="13306"/>
</p:tagLst>
</file>

<file path=ppt/tags/tag482.xml><?xml version="1.0" encoding="utf-8"?>
<p:tagLst xmlns:p="http://schemas.openxmlformats.org/presentationml/2006/main">
  <p:tag name="AS_UNIQUEID" val="13307"/>
</p:tagLst>
</file>

<file path=ppt/tags/tag483.xml><?xml version="1.0" encoding="utf-8"?>
<p:tagLst xmlns:p="http://schemas.openxmlformats.org/presentationml/2006/main">
  <p:tag name="AS_UNIQUEID" val="13308"/>
</p:tagLst>
</file>

<file path=ppt/tags/tag484.xml><?xml version="1.0" encoding="utf-8"?>
<p:tagLst xmlns:p="http://schemas.openxmlformats.org/presentationml/2006/main">
  <p:tag name="AS_UNIQUEID" val="13280"/>
</p:tagLst>
</file>

<file path=ppt/tags/tag485.xml><?xml version="1.0" encoding="utf-8"?>
<p:tagLst xmlns:p="http://schemas.openxmlformats.org/presentationml/2006/main">
  <p:tag name="AS_UNIQUEID" val="13281"/>
</p:tagLst>
</file>

<file path=ppt/tags/tag486.xml><?xml version="1.0" encoding="utf-8"?>
<p:tagLst xmlns:p="http://schemas.openxmlformats.org/presentationml/2006/main">
  <p:tag name="AS_UNIQUEID" val="13282"/>
</p:tagLst>
</file>

<file path=ppt/tags/tag487.xml><?xml version="1.0" encoding="utf-8"?>
<p:tagLst xmlns:p="http://schemas.openxmlformats.org/presentationml/2006/main">
  <p:tag name="AS_UNIQUEID" val="12330"/>
</p:tagLst>
</file>

<file path=ppt/tags/tag488.xml><?xml version="1.0" encoding="utf-8"?>
<p:tagLst xmlns:p="http://schemas.openxmlformats.org/presentationml/2006/main">
  <p:tag name="AS_UNIQUEID" val="12331"/>
</p:tagLst>
</file>

<file path=ppt/tags/tag489.xml><?xml version="1.0" encoding="utf-8"?>
<p:tagLst xmlns:p="http://schemas.openxmlformats.org/presentationml/2006/main">
  <p:tag name="AS_UNIQUEID" val="12332"/>
</p:tagLst>
</file>

<file path=ppt/tags/tag49.xml><?xml version="1.0" encoding="utf-8"?>
<p:tagLst xmlns:p="http://schemas.openxmlformats.org/presentationml/2006/main">
  <p:tag name="AS_UNIQUEID" val="13368"/>
</p:tagLst>
</file>

<file path=ppt/tags/tag490.xml><?xml version="1.0" encoding="utf-8"?>
<p:tagLst xmlns:p="http://schemas.openxmlformats.org/presentationml/2006/main">
  <p:tag name="AS_UNIQUEID" val="12333"/>
</p:tagLst>
</file>

<file path=ppt/tags/tag491.xml><?xml version="1.0" encoding="utf-8"?>
<p:tagLst xmlns:p="http://schemas.openxmlformats.org/presentationml/2006/main">
  <p:tag name="AS_UNIQUEID" val="12334"/>
</p:tagLst>
</file>

<file path=ppt/tags/tag492.xml><?xml version="1.0" encoding="utf-8"?>
<p:tagLst xmlns:p="http://schemas.openxmlformats.org/presentationml/2006/main">
  <p:tag name="AS_UNIQUEID" val="12335"/>
</p:tagLst>
</file>

<file path=ppt/tags/tag493.xml><?xml version="1.0" encoding="utf-8"?>
<p:tagLst xmlns:p="http://schemas.openxmlformats.org/presentationml/2006/main">
  <p:tag name="AS_UNIQUEID" val="12336"/>
</p:tagLst>
</file>

<file path=ppt/tags/tag494.xml><?xml version="1.0" encoding="utf-8"?>
<p:tagLst xmlns:p="http://schemas.openxmlformats.org/presentationml/2006/main">
  <p:tag name="AS_UNIQUEID" val="12337"/>
</p:tagLst>
</file>

<file path=ppt/tags/tag495.xml><?xml version="1.0" encoding="utf-8"?>
<p:tagLst xmlns:p="http://schemas.openxmlformats.org/presentationml/2006/main">
  <p:tag name="AS_UNIQUEID" val="12338"/>
</p:tagLst>
</file>

<file path=ppt/tags/tag496.xml><?xml version="1.0" encoding="utf-8"?>
<p:tagLst xmlns:p="http://schemas.openxmlformats.org/presentationml/2006/main">
  <p:tag name="AS_UNIQUEID" val="12339"/>
</p:tagLst>
</file>

<file path=ppt/tags/tag497.xml><?xml version="1.0" encoding="utf-8"?>
<p:tagLst xmlns:p="http://schemas.openxmlformats.org/presentationml/2006/main">
  <p:tag name="AS_UNIQUEID" val="12340"/>
</p:tagLst>
</file>

<file path=ppt/tags/tag498.xml><?xml version="1.0" encoding="utf-8"?>
<p:tagLst xmlns:p="http://schemas.openxmlformats.org/presentationml/2006/main">
  <p:tag name="AS_UNIQUEID" val="12341"/>
</p:tagLst>
</file>

<file path=ppt/tags/tag499.xml><?xml version="1.0" encoding="utf-8"?>
<p:tagLst xmlns:p="http://schemas.openxmlformats.org/presentationml/2006/main">
  <p:tag name="AS_UNIQUEID" val="12342"/>
</p:tagLst>
</file>

<file path=ppt/tags/tag5.xml><?xml version="1.0" encoding="utf-8"?>
<p:tagLst xmlns:p="http://schemas.openxmlformats.org/presentationml/2006/main">
  <p:tag name="AS_UNIQUEID" val="13315"/>
</p:tagLst>
</file>

<file path=ppt/tags/tag50.xml><?xml version="1.0" encoding="utf-8"?>
<p:tagLst xmlns:p="http://schemas.openxmlformats.org/presentationml/2006/main">
  <p:tag name="AS_UNIQUEID" val="13369"/>
</p:tagLst>
</file>

<file path=ppt/tags/tag500.xml><?xml version="1.0" encoding="utf-8"?>
<p:tagLst xmlns:p="http://schemas.openxmlformats.org/presentationml/2006/main">
  <p:tag name="AS_UNIQUEID" val="12343"/>
</p:tagLst>
</file>

<file path=ppt/tags/tag501.xml><?xml version="1.0" encoding="utf-8"?>
<p:tagLst xmlns:p="http://schemas.openxmlformats.org/presentationml/2006/main">
  <p:tag name="AS_UNIQUEID" val="12344"/>
</p:tagLst>
</file>

<file path=ppt/tags/tag502.xml><?xml version="1.0" encoding="utf-8"?>
<p:tagLst xmlns:p="http://schemas.openxmlformats.org/presentationml/2006/main">
  <p:tag name="AS_UNIQUEID" val="13284"/>
</p:tagLst>
</file>

<file path=ppt/tags/tag503.xml><?xml version="1.0" encoding="utf-8"?>
<p:tagLst xmlns:p="http://schemas.openxmlformats.org/presentationml/2006/main">
  <p:tag name="AS_UNIQUEID" val="12947"/>
</p:tagLst>
</file>

<file path=ppt/tags/tag504.xml><?xml version="1.0" encoding="utf-8"?>
<p:tagLst xmlns:p="http://schemas.openxmlformats.org/presentationml/2006/main">
  <p:tag name="AS_UNIQUEID" val="620"/>
</p:tagLst>
</file>

<file path=ppt/tags/tag505.xml><?xml version="1.0" encoding="utf-8"?>
<p:tagLst xmlns:p="http://schemas.openxmlformats.org/presentationml/2006/main">
  <p:tag name="AS_UNIQUEID" val="621"/>
</p:tagLst>
</file>

<file path=ppt/tags/tag506.xml><?xml version="1.0" encoding="utf-8"?>
<p:tagLst xmlns:p="http://schemas.openxmlformats.org/presentationml/2006/main">
  <p:tag name="AS_UNIQUEID" val="13472"/>
</p:tagLst>
</file>

<file path=ppt/tags/tag507.xml><?xml version="1.0" encoding="utf-8"?>
<p:tagLst xmlns:p="http://schemas.openxmlformats.org/presentationml/2006/main">
  <p:tag name="AS_UNIQUEID" val="12939"/>
</p:tagLst>
</file>

<file path=ppt/tags/tag508.xml><?xml version="1.0" encoding="utf-8"?>
<p:tagLst xmlns:p="http://schemas.openxmlformats.org/presentationml/2006/main">
  <p:tag name="AS_UNIQUEID" val="12940"/>
</p:tagLst>
</file>

<file path=ppt/tags/tag509.xml><?xml version="1.0" encoding="utf-8"?>
<p:tagLst xmlns:p="http://schemas.openxmlformats.org/presentationml/2006/main">
  <p:tag name="AS_UNIQUEID" val="12941"/>
</p:tagLst>
</file>

<file path=ppt/tags/tag51.xml><?xml version="1.0" encoding="utf-8"?>
<p:tagLst xmlns:p="http://schemas.openxmlformats.org/presentationml/2006/main">
  <p:tag name="AS_UNIQUEID" val="13370"/>
</p:tagLst>
</file>

<file path=ppt/tags/tag510.xml><?xml version="1.0" encoding="utf-8"?>
<p:tagLst xmlns:p="http://schemas.openxmlformats.org/presentationml/2006/main">
  <p:tag name="AS_UNIQUEID" val="12942"/>
</p:tagLst>
</file>

<file path=ppt/tags/tag511.xml><?xml version="1.0" encoding="utf-8"?>
<p:tagLst xmlns:p="http://schemas.openxmlformats.org/presentationml/2006/main">
  <p:tag name="AS_UNIQUEID" val="12943"/>
</p:tagLst>
</file>

<file path=ppt/tags/tag512.xml><?xml version="1.0" encoding="utf-8"?>
<p:tagLst xmlns:p="http://schemas.openxmlformats.org/presentationml/2006/main">
  <p:tag name="AS_UNIQUEID" val="12944"/>
</p:tagLst>
</file>

<file path=ppt/tags/tag513.xml><?xml version="1.0" encoding="utf-8"?>
<p:tagLst xmlns:p="http://schemas.openxmlformats.org/presentationml/2006/main">
  <p:tag name="AS_OS" val="Unix 3.10 unknown"/>
  <p:tag name="AS_RELEASE_DATE" val="2023.03.31"/>
  <p:tag name="AS_TITLE" val="Aspose.Slides for Java"/>
  <p:tag name="AS_VERSION" val="23.3"/>
</p:tagLst>
</file>

<file path=ppt/tags/tag52.xml><?xml version="1.0" encoding="utf-8"?>
<p:tagLst xmlns:p="http://schemas.openxmlformats.org/presentationml/2006/main">
  <p:tag name="AS_UNIQUEID" val="13371"/>
</p:tagLst>
</file>

<file path=ppt/tags/tag53.xml><?xml version="1.0" encoding="utf-8"?>
<p:tagLst xmlns:p="http://schemas.openxmlformats.org/presentationml/2006/main">
  <p:tag name="AS_UNIQUEID" val="13372"/>
</p:tagLst>
</file>

<file path=ppt/tags/tag54.xml><?xml version="1.0" encoding="utf-8"?>
<p:tagLst xmlns:p="http://schemas.openxmlformats.org/presentationml/2006/main">
  <p:tag name="AS_UNIQUEID" val="13374"/>
</p:tagLst>
</file>

<file path=ppt/tags/tag55.xml><?xml version="1.0" encoding="utf-8"?>
<p:tagLst xmlns:p="http://schemas.openxmlformats.org/presentationml/2006/main">
  <p:tag name="AS_UNIQUEID" val="13375"/>
</p:tagLst>
</file>

<file path=ppt/tags/tag56.xml><?xml version="1.0" encoding="utf-8"?>
<p:tagLst xmlns:p="http://schemas.openxmlformats.org/presentationml/2006/main">
  <p:tag name="AS_UNIQUEID" val="13376"/>
</p:tagLst>
</file>

<file path=ppt/tags/tag57.xml><?xml version="1.0" encoding="utf-8"?>
<p:tagLst xmlns:p="http://schemas.openxmlformats.org/presentationml/2006/main">
  <p:tag name="AS_UNIQUEID" val="13377"/>
</p:tagLst>
</file>

<file path=ppt/tags/tag58.xml><?xml version="1.0" encoding="utf-8"?>
<p:tagLst xmlns:p="http://schemas.openxmlformats.org/presentationml/2006/main">
  <p:tag name="AS_UNIQUEID" val="13378"/>
</p:tagLst>
</file>

<file path=ppt/tags/tag59.xml><?xml version="1.0" encoding="utf-8"?>
<p:tagLst xmlns:p="http://schemas.openxmlformats.org/presentationml/2006/main">
  <p:tag name="AS_UNIQUEID" val="13380"/>
</p:tagLst>
</file>

<file path=ppt/tags/tag6.xml><?xml version="1.0" encoding="utf-8"?>
<p:tagLst xmlns:p="http://schemas.openxmlformats.org/presentationml/2006/main">
  <p:tag name="AS_UNIQUEID" val="13317"/>
</p:tagLst>
</file>

<file path=ppt/tags/tag60.xml><?xml version="1.0" encoding="utf-8"?>
<p:tagLst xmlns:p="http://schemas.openxmlformats.org/presentationml/2006/main">
  <p:tag name="AS_UNIQUEID" val="12862"/>
</p:tagLst>
</file>

<file path=ppt/tags/tag61.xml><?xml version="1.0" encoding="utf-8"?>
<p:tagLst xmlns:p="http://schemas.openxmlformats.org/presentationml/2006/main">
  <p:tag name="AS_UNIQUEID" val="12863"/>
</p:tagLst>
</file>

<file path=ppt/tags/tag62.xml><?xml version="1.0" encoding="utf-8"?>
<p:tagLst xmlns:p="http://schemas.openxmlformats.org/presentationml/2006/main">
  <p:tag name="AS_UNIQUEID" val="12864"/>
</p:tagLst>
</file>

<file path=ppt/tags/tag63.xml><?xml version="1.0" encoding="utf-8"?>
<p:tagLst xmlns:p="http://schemas.openxmlformats.org/presentationml/2006/main">
  <p:tag name="AS_UNIQUEID" val="12865"/>
</p:tagLst>
</file>

<file path=ppt/tags/tag64.xml><?xml version="1.0" encoding="utf-8"?>
<p:tagLst xmlns:p="http://schemas.openxmlformats.org/presentationml/2006/main">
  <p:tag name="AS_UNIQUEID" val="12866"/>
</p:tagLst>
</file>

<file path=ppt/tags/tag65.xml><?xml version="1.0" encoding="utf-8"?>
<p:tagLst xmlns:p="http://schemas.openxmlformats.org/presentationml/2006/main">
  <p:tag name="AS_UNIQUEID" val="12868"/>
</p:tagLst>
</file>

<file path=ppt/tags/tag66.xml><?xml version="1.0" encoding="utf-8"?>
<p:tagLst xmlns:p="http://schemas.openxmlformats.org/presentationml/2006/main">
  <p:tag name="AS_UNIQUEID" val="12869"/>
</p:tagLst>
</file>

<file path=ppt/tags/tag67.xml><?xml version="1.0" encoding="utf-8"?>
<p:tagLst xmlns:p="http://schemas.openxmlformats.org/presentationml/2006/main">
  <p:tag name="AS_UNIQUEID" val="12870"/>
</p:tagLst>
</file>

<file path=ppt/tags/tag68.xml><?xml version="1.0" encoding="utf-8"?>
<p:tagLst xmlns:p="http://schemas.openxmlformats.org/presentationml/2006/main">
  <p:tag name="AS_UNIQUEID" val="12871"/>
</p:tagLst>
</file>

<file path=ppt/tags/tag69.xml><?xml version="1.0" encoding="utf-8"?>
<p:tagLst xmlns:p="http://schemas.openxmlformats.org/presentationml/2006/main">
  <p:tag name="AS_UNIQUEID" val="12872"/>
</p:tagLst>
</file>

<file path=ppt/tags/tag7.xml><?xml version="1.0" encoding="utf-8"?>
<p:tagLst xmlns:p="http://schemas.openxmlformats.org/presentationml/2006/main">
  <p:tag name="AS_UNIQUEID" val="13318"/>
</p:tagLst>
</file>

<file path=ppt/tags/tag70.xml><?xml version="1.0" encoding="utf-8"?>
<p:tagLst xmlns:p="http://schemas.openxmlformats.org/presentationml/2006/main">
  <p:tag name="AS_UNIQUEID" val="12874"/>
</p:tagLst>
</file>

<file path=ppt/tags/tag71.xml><?xml version="1.0" encoding="utf-8"?>
<p:tagLst xmlns:p="http://schemas.openxmlformats.org/presentationml/2006/main">
  <p:tag name="AS_UNIQUEID" val="12875"/>
</p:tagLst>
</file>

<file path=ppt/tags/tag72.xml><?xml version="1.0" encoding="utf-8"?>
<p:tagLst xmlns:p="http://schemas.openxmlformats.org/presentationml/2006/main">
  <p:tag name="AS_UNIQUEID" val="12876"/>
</p:tagLst>
</file>

<file path=ppt/tags/tag73.xml><?xml version="1.0" encoding="utf-8"?>
<p:tagLst xmlns:p="http://schemas.openxmlformats.org/presentationml/2006/main">
  <p:tag name="AS_UNIQUEID" val="12877"/>
</p:tagLst>
</file>

<file path=ppt/tags/tag74.xml><?xml version="1.0" encoding="utf-8"?>
<p:tagLst xmlns:p="http://schemas.openxmlformats.org/presentationml/2006/main">
  <p:tag name="AS_UNIQUEID" val="12878"/>
</p:tagLst>
</file>

<file path=ppt/tags/tag75.xml><?xml version="1.0" encoding="utf-8"?>
<p:tagLst xmlns:p="http://schemas.openxmlformats.org/presentationml/2006/main">
  <p:tag name="AS_UNIQUEID" val="12880"/>
</p:tagLst>
</file>

<file path=ppt/tags/tag76.xml><?xml version="1.0" encoding="utf-8"?>
<p:tagLst xmlns:p="http://schemas.openxmlformats.org/presentationml/2006/main">
  <p:tag name="AS_UNIQUEID" val="12881"/>
</p:tagLst>
</file>

<file path=ppt/tags/tag77.xml><?xml version="1.0" encoding="utf-8"?>
<p:tagLst xmlns:p="http://schemas.openxmlformats.org/presentationml/2006/main">
  <p:tag name="AS_UNIQUEID" val="12882"/>
</p:tagLst>
</file>

<file path=ppt/tags/tag78.xml><?xml version="1.0" encoding="utf-8"?>
<p:tagLst xmlns:p="http://schemas.openxmlformats.org/presentationml/2006/main">
  <p:tag name="AS_UNIQUEID" val="12883"/>
</p:tagLst>
</file>

<file path=ppt/tags/tag79.xml><?xml version="1.0" encoding="utf-8"?>
<p:tagLst xmlns:p="http://schemas.openxmlformats.org/presentationml/2006/main">
  <p:tag name="AS_UNIQUEID" val="12884"/>
</p:tagLst>
</file>

<file path=ppt/tags/tag8.xml><?xml version="1.0" encoding="utf-8"?>
<p:tagLst xmlns:p="http://schemas.openxmlformats.org/presentationml/2006/main">
  <p:tag name="AS_UNIQUEID" val="13319"/>
</p:tagLst>
</file>

<file path=ppt/tags/tag80.xml><?xml version="1.0" encoding="utf-8"?>
<p:tagLst xmlns:p="http://schemas.openxmlformats.org/presentationml/2006/main">
  <p:tag name="AS_UNIQUEID" val="12885"/>
</p:tagLst>
</file>

<file path=ppt/tags/tag81.xml><?xml version="1.0" encoding="utf-8"?>
<p:tagLst xmlns:p="http://schemas.openxmlformats.org/presentationml/2006/main">
  <p:tag name="AS_UNIQUEID" val="12887"/>
</p:tagLst>
</file>

<file path=ppt/tags/tag82.xml><?xml version="1.0" encoding="utf-8"?>
<p:tagLst xmlns:p="http://schemas.openxmlformats.org/presentationml/2006/main">
  <p:tag name="AS_UNIQUEID" val="12888"/>
</p:tagLst>
</file>

<file path=ppt/tags/tag83.xml><?xml version="1.0" encoding="utf-8"?>
<p:tagLst xmlns:p="http://schemas.openxmlformats.org/presentationml/2006/main">
  <p:tag name="AS_UNIQUEID" val="12889"/>
</p:tagLst>
</file>

<file path=ppt/tags/tag84.xml><?xml version="1.0" encoding="utf-8"?>
<p:tagLst xmlns:p="http://schemas.openxmlformats.org/presentationml/2006/main">
  <p:tag name="AS_UNIQUEID" val="12890"/>
</p:tagLst>
</file>

<file path=ppt/tags/tag85.xml><?xml version="1.0" encoding="utf-8"?>
<p:tagLst xmlns:p="http://schemas.openxmlformats.org/presentationml/2006/main">
  <p:tag name="AS_UNIQUEID" val="12891"/>
</p:tagLst>
</file>

<file path=ppt/tags/tag86.xml><?xml version="1.0" encoding="utf-8"?>
<p:tagLst xmlns:p="http://schemas.openxmlformats.org/presentationml/2006/main">
  <p:tag name="AS_UNIQUEID" val="12892"/>
</p:tagLst>
</file>

<file path=ppt/tags/tag87.xml><?xml version="1.0" encoding="utf-8"?>
<p:tagLst xmlns:p="http://schemas.openxmlformats.org/presentationml/2006/main">
  <p:tag name="AS_UNIQUEID" val="12893"/>
</p:tagLst>
</file>

<file path=ppt/tags/tag88.xml><?xml version="1.0" encoding="utf-8"?>
<p:tagLst xmlns:p="http://schemas.openxmlformats.org/presentationml/2006/main">
  <p:tag name="AS_UNIQUEID" val="12894"/>
</p:tagLst>
</file>

<file path=ppt/tags/tag89.xml><?xml version="1.0" encoding="utf-8"?>
<p:tagLst xmlns:p="http://schemas.openxmlformats.org/presentationml/2006/main">
  <p:tag name="AS_UNIQUEID" val="12896"/>
</p:tagLst>
</file>

<file path=ppt/tags/tag9.xml><?xml version="1.0" encoding="utf-8"?>
<p:tagLst xmlns:p="http://schemas.openxmlformats.org/presentationml/2006/main">
  <p:tag name="AS_UNIQUEID" val="13320"/>
</p:tagLst>
</file>

<file path=ppt/tags/tag90.xml><?xml version="1.0" encoding="utf-8"?>
<p:tagLst xmlns:p="http://schemas.openxmlformats.org/presentationml/2006/main">
  <p:tag name="AS_UNIQUEID" val="12897"/>
</p:tagLst>
</file>

<file path=ppt/tags/tag91.xml><?xml version="1.0" encoding="utf-8"?>
<p:tagLst xmlns:p="http://schemas.openxmlformats.org/presentationml/2006/main">
  <p:tag name="AS_UNIQUEID" val="12898"/>
</p:tagLst>
</file>

<file path=ppt/tags/tag92.xml><?xml version="1.0" encoding="utf-8"?>
<p:tagLst xmlns:p="http://schemas.openxmlformats.org/presentationml/2006/main">
  <p:tag name="AS_UNIQUEID" val="12899"/>
</p:tagLst>
</file>

<file path=ppt/tags/tag93.xml><?xml version="1.0" encoding="utf-8"?>
<p:tagLst xmlns:p="http://schemas.openxmlformats.org/presentationml/2006/main">
  <p:tag name="AS_UNIQUEID" val="12901"/>
</p:tagLst>
</file>

<file path=ppt/tags/tag94.xml><?xml version="1.0" encoding="utf-8"?>
<p:tagLst xmlns:p="http://schemas.openxmlformats.org/presentationml/2006/main">
  <p:tag name="AS_UNIQUEID" val="12902"/>
</p:tagLst>
</file>

<file path=ppt/tags/tag95.xml><?xml version="1.0" encoding="utf-8"?>
<p:tagLst xmlns:p="http://schemas.openxmlformats.org/presentationml/2006/main">
  <p:tag name="AS_UNIQUEID" val="12903"/>
</p:tagLst>
</file>

<file path=ppt/tags/tag96.xml><?xml version="1.0" encoding="utf-8"?>
<p:tagLst xmlns:p="http://schemas.openxmlformats.org/presentationml/2006/main">
  <p:tag name="AS_UNIQUEID" val="12905"/>
</p:tagLst>
</file>

<file path=ppt/tags/tag97.xml><?xml version="1.0" encoding="utf-8"?>
<p:tagLst xmlns:p="http://schemas.openxmlformats.org/presentationml/2006/main">
  <p:tag name="AS_UNIQUEID" val="12906"/>
</p:tagLst>
</file>

<file path=ppt/tags/tag98.xml><?xml version="1.0" encoding="utf-8"?>
<p:tagLst xmlns:p="http://schemas.openxmlformats.org/presentationml/2006/main">
  <p:tag name="AS_UNIQUEID" val="12907"/>
</p:tagLst>
</file>

<file path=ppt/tags/tag99.xml><?xml version="1.0" encoding="utf-8"?>
<p:tagLst xmlns:p="http://schemas.openxmlformats.org/presentationml/2006/main">
  <p:tag name="AS_UNIQUEID" val="12908"/>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微软雅黑"/>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微软雅黑"/>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反射">
      <a:fillStyleLst>
        <a:solidFill>
          <a:schemeClr val="phClr"/>
        </a:solidFill>
        <a:gradFill rotWithShape="1">
          <a:gsLst>
            <a:gs pos="0">
              <a:schemeClr val="phClr">
                <a:tint val="50000"/>
                <a:alpha val="100000"/>
                <a:satMod val="140000"/>
                <a:lumMod val="105000"/>
              </a:schemeClr>
            </a:gs>
            <a:gs pos="41000">
              <a:schemeClr val="phClr">
                <a:tint val="57000"/>
                <a:satMod val="160000"/>
                <a:lumMod val="99000"/>
              </a:schemeClr>
            </a:gs>
            <a:gs pos="100000">
              <a:schemeClr val="phClr">
                <a:tint val="80000"/>
                <a:satMod val="180000"/>
                <a:lumMod val="104000"/>
              </a:schemeClr>
            </a:gs>
          </a:gsLst>
          <a:lin ang="5400000" scaled="1"/>
        </a:gradFill>
        <a:gradFill rotWithShape="1">
          <a:gsLst>
            <a:gs pos="0">
              <a:schemeClr val="phClr">
                <a:tint val="97000"/>
                <a:satMod val="115000"/>
                <a:lumMod val="114000"/>
              </a:schemeClr>
            </a:gs>
            <a:gs pos="60000">
              <a:schemeClr val="phClr">
                <a:tint val="100000"/>
                <a:shade val="96000"/>
                <a:satMod val="100000"/>
                <a:lumMod val="108000"/>
              </a:schemeClr>
            </a:gs>
            <a:gs pos="100000">
              <a:schemeClr val="phClr">
                <a:shade val="91000"/>
                <a:sat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38100" dist="25400" dir="5400000" rotWithShape="0">
              <a:srgbClr val="000000">
                <a:alpha val="28000"/>
              </a:srgbClr>
            </a:outerShdw>
          </a:effectLst>
        </a:effectStyle>
        <a:effectStyle>
          <a:effectLst>
            <a:outerShdw blurRad="50800" dist="31750" dir="5400000" sy="98000" rotWithShape="0">
              <a:srgbClr val="000000">
                <a:alpha val="47000"/>
              </a:srgbClr>
            </a:outerShdw>
          </a:effectLst>
          <a:scene3d>
            <a:camera prst="orthographicFront">
              <a:rot lat="0" lon="0" rev="0"/>
            </a:camera>
            <a:lightRig rig="twoPt" dir="t">
              <a:rot lat="0" lon="0" rev="4800000"/>
            </a:lightRig>
          </a:scene3d>
          <a:sp3d prstMaterial="matte">
            <a:bevelT w="25400" h="44450"/>
          </a:sp3d>
        </a:effectStyle>
        <a:effectStyle>
          <a:effectLst>
            <a:reflection blurRad="25400" stA="32000" endPos="28000" dist="8889" dir="5400000" sy="-100000" rotWithShape="0"/>
          </a:effectLst>
          <a:scene3d>
            <a:camera prst="orthographicFront">
              <a:rot lat="0" lon="0" rev="0"/>
            </a:camera>
            <a:lightRig rig="threePt" dir="t">
              <a:rot lat="0" lon="0" rev="4800000"/>
            </a:lightRig>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3690</Words>
  <Application>WPS 演示</Application>
  <PresentationFormat/>
  <Paragraphs>595</Paragraphs>
  <Slides>30</Slides>
  <Notes>24</Notes>
  <HiddenSlides>0</HiddenSlides>
  <MMClips>1</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1</vt:i4>
      </vt:variant>
      <vt:variant>
        <vt:lpstr>幻灯片标题</vt:lpstr>
      </vt:variant>
      <vt:variant>
        <vt:i4>30</vt:i4>
      </vt:variant>
    </vt:vector>
  </HeadingPairs>
  <TitlesOfParts>
    <vt:vector size="51" baseType="lpstr">
      <vt:lpstr>Arial</vt:lpstr>
      <vt:lpstr>宋体</vt:lpstr>
      <vt:lpstr>Wingdings</vt:lpstr>
      <vt:lpstr>Calibri</vt:lpstr>
      <vt:lpstr>Times New Roman</vt:lpstr>
      <vt:lpstr>微软雅黑</vt:lpstr>
      <vt:lpstr>Calibri</vt:lpstr>
      <vt:lpstr>楷体</vt:lpstr>
      <vt:lpstr>Arial</vt:lpstr>
      <vt:lpstr>Times New Roman</vt:lpstr>
      <vt:lpstr>Arial Unicode MS</vt:lpstr>
      <vt:lpstr>等线</vt:lpstr>
      <vt:lpstr>Courier New</vt:lpstr>
      <vt:lpstr>华文楷体</vt:lpstr>
      <vt:lpstr>方正姚体</vt:lpstr>
      <vt:lpstr>印品黑体</vt:lpstr>
      <vt:lpstr>黑体</vt:lpstr>
      <vt:lpstr>等线 Light</vt:lpstr>
      <vt:lpstr>自定义设计方案</vt:lpstr>
      <vt:lpstr>WPS</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学科网</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rbm.xkw.com</dc:creator>
  <cp:lastModifiedBy>Stray.</cp:lastModifiedBy>
  <cp:revision>2</cp:revision>
  <cp:lastPrinted>2025-02-20T10:10:00Z</cp:lastPrinted>
  <dcterms:created xsi:type="dcterms:W3CDTF">2025-02-20T10:10:00Z</dcterms:created>
  <dcterms:modified xsi:type="dcterms:W3CDTF">2025-04-10T09:15:38Z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y fmtid="{D5CDD505-2E9C-101B-9397-08002B2CF9AE}" pid="6" name="ICV">
    <vt:lpwstr>BFB3AE94DD8C468796F43A7A251D384D_12</vt:lpwstr>
  </property>
  <property fmtid="{D5CDD505-2E9C-101B-9397-08002B2CF9AE}" pid="7" name="KSOProductBuildVer">
    <vt:lpwstr>2052-12.1.0.20784</vt:lpwstr>
  </property>
</Properties>
</file>